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82" r:id="rId2"/>
    <p:sldId id="279" r:id="rId3"/>
    <p:sldId id="292" r:id="rId4"/>
    <p:sldId id="270" r:id="rId5"/>
    <p:sldId id="269" r:id="rId6"/>
    <p:sldId id="258" r:id="rId7"/>
    <p:sldId id="266" r:id="rId8"/>
    <p:sldId id="259" r:id="rId9"/>
    <p:sldId id="260" r:id="rId10"/>
    <p:sldId id="261" r:id="rId11"/>
    <p:sldId id="280" r:id="rId12"/>
    <p:sldId id="272" r:id="rId13"/>
    <p:sldId id="263" r:id="rId14"/>
    <p:sldId id="284" r:id="rId15"/>
    <p:sldId id="264" r:id="rId16"/>
    <p:sldId id="265" r:id="rId17"/>
    <p:sldId id="271" r:id="rId18"/>
    <p:sldId id="281" r:id="rId19"/>
    <p:sldId id="267" r:id="rId20"/>
    <p:sldId id="273" r:id="rId21"/>
    <p:sldId id="286" r:id="rId22"/>
    <p:sldId id="294" r:id="rId23"/>
    <p:sldId id="285" r:id="rId24"/>
    <p:sldId id="276" r:id="rId25"/>
    <p:sldId id="274" r:id="rId26"/>
    <p:sldId id="293" r:id="rId27"/>
    <p:sldId id="275" r:id="rId28"/>
    <p:sldId id="277" r:id="rId29"/>
    <p:sldId id="291" r:id="rId30"/>
    <p:sldId id="288" r:id="rId31"/>
    <p:sldId id="287" r:id="rId32"/>
    <p:sldId id="27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A9255-F0BD-41E5-968B-51045A2A6D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A3FA78B-89C0-498C-AE8F-56973153D5B6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Topology Limitations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5C558FE-F184-439E-9181-6457CDF56897}" type="parTrans" cxnId="{8C100C71-3A78-45B1-A6BD-8E0F1CB46956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34244D39-B2BB-413B-9E2D-AB8377EC22BA}" type="sibTrans" cxnId="{8C100C71-3A78-45B1-A6BD-8E0F1CB46956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5B4669E2-F85F-4381-A5F3-5C0D8AC54F8B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Network As A Service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6F02D03E-6082-4ED0-9C26-36E7D00EA697}" type="parTrans" cxnId="{53EBDBDF-EFF5-4EB1-B262-30DB081F99A8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8D381D7B-6136-44E8-B780-362226B01BB0}" type="sibTrans" cxnId="{53EBDBDF-EFF5-4EB1-B262-30DB081F99A8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E95C4DA2-83DA-4799-A03A-5A251810468B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Software Defined Network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1743C9E5-A599-4FC0-B579-246A6431ADD1}" type="parTrans" cxnId="{4132437A-69FD-4B03-98C6-0A2C0D28E10F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5D9ED67-FC80-4AAC-8E90-59C8F400B3BF}" type="sibTrans" cxnId="{4132437A-69FD-4B03-98C6-0A2C0D28E10F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5FBB7985-A67E-4A27-8444-EBD9C319B13B}" type="pres">
      <dgm:prSet presAssocID="{DD4A9255-F0BD-41E5-968B-51045A2A6D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6E20FE8-213A-45BB-B2EB-D9CE26249517}" type="pres">
      <dgm:prSet presAssocID="{DD4A9255-F0BD-41E5-968B-51045A2A6D12}" presName="Name1" presStyleCnt="0"/>
      <dgm:spPr/>
    </dgm:pt>
    <dgm:pt modelId="{7CD06D26-4D2F-4716-B8CB-C711260824C3}" type="pres">
      <dgm:prSet presAssocID="{DD4A9255-F0BD-41E5-968B-51045A2A6D12}" presName="cycle" presStyleCnt="0"/>
      <dgm:spPr/>
    </dgm:pt>
    <dgm:pt modelId="{000EB6BD-244A-44CC-B5CD-FE98F4758120}" type="pres">
      <dgm:prSet presAssocID="{DD4A9255-F0BD-41E5-968B-51045A2A6D12}" presName="srcNode" presStyleLbl="node1" presStyleIdx="0" presStyleCnt="3"/>
      <dgm:spPr/>
    </dgm:pt>
    <dgm:pt modelId="{8F4563B7-34C1-4CAE-9DA8-545B937DF3BA}" type="pres">
      <dgm:prSet presAssocID="{DD4A9255-F0BD-41E5-968B-51045A2A6D12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5D2C9157-583D-41BA-91C8-9446F3BDBB03}" type="pres">
      <dgm:prSet presAssocID="{DD4A9255-F0BD-41E5-968B-51045A2A6D12}" presName="extraNode" presStyleLbl="node1" presStyleIdx="0" presStyleCnt="3"/>
      <dgm:spPr/>
    </dgm:pt>
    <dgm:pt modelId="{ABA9DECA-4BAC-4FAD-9992-EA5A741776C1}" type="pres">
      <dgm:prSet presAssocID="{DD4A9255-F0BD-41E5-968B-51045A2A6D12}" presName="dstNode" presStyleLbl="node1" presStyleIdx="0" presStyleCnt="3"/>
      <dgm:spPr/>
    </dgm:pt>
    <dgm:pt modelId="{AB7BC5CF-0636-4EB0-B83C-66A2AA080CE2}" type="pres">
      <dgm:prSet presAssocID="{0A3FA78B-89C0-498C-AE8F-56973153D5B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B32959-9334-49DA-A329-CD626D5980B8}" type="pres">
      <dgm:prSet presAssocID="{0A3FA78B-89C0-498C-AE8F-56973153D5B6}" presName="accent_1" presStyleCnt="0"/>
      <dgm:spPr/>
    </dgm:pt>
    <dgm:pt modelId="{CAE6EFBA-D553-48F7-A38F-E4D0C617FF95}" type="pres">
      <dgm:prSet presAssocID="{0A3FA78B-89C0-498C-AE8F-56973153D5B6}" presName="accentRepeatNode" presStyleLbl="solidFgAcc1" presStyleIdx="0" presStyleCnt="3" custScaleX="79032" custScaleY="79032"/>
      <dgm:spPr/>
    </dgm:pt>
    <dgm:pt modelId="{3CEFD4FA-F5AD-477C-8785-C081C7DA996B}" type="pres">
      <dgm:prSet presAssocID="{5B4669E2-F85F-4381-A5F3-5C0D8AC54F8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59C7AE-EFBE-47F2-9FCE-A2B6722EDE58}" type="pres">
      <dgm:prSet presAssocID="{5B4669E2-F85F-4381-A5F3-5C0D8AC54F8B}" presName="accent_2" presStyleCnt="0"/>
      <dgm:spPr/>
    </dgm:pt>
    <dgm:pt modelId="{D53BEBB2-7B3D-49F7-87CA-BB79D1BC339E}" type="pres">
      <dgm:prSet presAssocID="{5B4669E2-F85F-4381-A5F3-5C0D8AC54F8B}" presName="accentRepeatNode" presStyleLbl="solidFgAcc1" presStyleIdx="1" presStyleCnt="3" custScaleX="79032" custScaleY="79032"/>
      <dgm:spPr/>
    </dgm:pt>
    <dgm:pt modelId="{6D870793-E9CD-4DDF-BA35-F1F9ED97102F}" type="pres">
      <dgm:prSet presAssocID="{E95C4DA2-83DA-4799-A03A-5A251810468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9B3C5A-CC3F-4F53-A0AF-61F17D70C403}" type="pres">
      <dgm:prSet presAssocID="{E95C4DA2-83DA-4799-A03A-5A251810468B}" presName="accent_3" presStyleCnt="0"/>
      <dgm:spPr/>
    </dgm:pt>
    <dgm:pt modelId="{3761EE87-02DE-45D1-B57A-666C86BA14B4}" type="pres">
      <dgm:prSet presAssocID="{E95C4DA2-83DA-4799-A03A-5A251810468B}" presName="accentRepeatNode" presStyleLbl="solidFgAcc1" presStyleIdx="2" presStyleCnt="3" custScaleX="79032" custScaleY="79032"/>
      <dgm:spPr/>
    </dgm:pt>
  </dgm:ptLst>
  <dgm:cxnLst>
    <dgm:cxn modelId="{1C404F5B-A856-4E70-96AB-C379F25F3547}" type="presOf" srcId="{DD4A9255-F0BD-41E5-968B-51045A2A6D12}" destId="{5FBB7985-A67E-4A27-8444-EBD9C319B13B}" srcOrd="0" destOrd="0" presId="urn:microsoft.com/office/officeart/2008/layout/VerticalCurvedList"/>
    <dgm:cxn modelId="{4132437A-69FD-4B03-98C6-0A2C0D28E10F}" srcId="{DD4A9255-F0BD-41E5-968B-51045A2A6D12}" destId="{E95C4DA2-83DA-4799-A03A-5A251810468B}" srcOrd="2" destOrd="0" parTransId="{1743C9E5-A599-4FC0-B579-246A6431ADD1}" sibTransId="{25D9ED67-FC80-4AAC-8E90-59C8F400B3BF}"/>
    <dgm:cxn modelId="{AACC57D7-2814-410F-A66D-AE226E2B41A9}" type="presOf" srcId="{5B4669E2-F85F-4381-A5F3-5C0D8AC54F8B}" destId="{3CEFD4FA-F5AD-477C-8785-C081C7DA996B}" srcOrd="0" destOrd="0" presId="urn:microsoft.com/office/officeart/2008/layout/VerticalCurvedList"/>
    <dgm:cxn modelId="{53EBDBDF-EFF5-4EB1-B262-30DB081F99A8}" srcId="{DD4A9255-F0BD-41E5-968B-51045A2A6D12}" destId="{5B4669E2-F85F-4381-A5F3-5C0D8AC54F8B}" srcOrd="1" destOrd="0" parTransId="{6F02D03E-6082-4ED0-9C26-36E7D00EA697}" sibTransId="{8D381D7B-6136-44E8-B780-362226B01BB0}"/>
    <dgm:cxn modelId="{8C100C71-3A78-45B1-A6BD-8E0F1CB46956}" srcId="{DD4A9255-F0BD-41E5-968B-51045A2A6D12}" destId="{0A3FA78B-89C0-498C-AE8F-56973153D5B6}" srcOrd="0" destOrd="0" parTransId="{D5C558FE-F184-439E-9181-6457CDF56897}" sibTransId="{34244D39-B2BB-413B-9E2D-AB8377EC22BA}"/>
    <dgm:cxn modelId="{94E87EBB-407A-4023-BBCF-3791D1176E19}" type="presOf" srcId="{0A3FA78B-89C0-498C-AE8F-56973153D5B6}" destId="{AB7BC5CF-0636-4EB0-B83C-66A2AA080CE2}" srcOrd="0" destOrd="0" presId="urn:microsoft.com/office/officeart/2008/layout/VerticalCurvedList"/>
    <dgm:cxn modelId="{AE9A3BBE-4531-4B9F-A9D1-ADC738CB7F5C}" type="presOf" srcId="{34244D39-B2BB-413B-9E2D-AB8377EC22BA}" destId="{8F4563B7-34C1-4CAE-9DA8-545B937DF3BA}" srcOrd="0" destOrd="0" presId="urn:microsoft.com/office/officeart/2008/layout/VerticalCurvedList"/>
    <dgm:cxn modelId="{F4E657CB-97ED-4E0C-B19C-B45909495C1D}" type="presOf" srcId="{E95C4DA2-83DA-4799-A03A-5A251810468B}" destId="{6D870793-E9CD-4DDF-BA35-F1F9ED97102F}" srcOrd="0" destOrd="0" presId="urn:microsoft.com/office/officeart/2008/layout/VerticalCurvedList"/>
    <dgm:cxn modelId="{665961BF-3B04-4E0A-BB92-37061EC6394C}" type="presParOf" srcId="{5FBB7985-A67E-4A27-8444-EBD9C319B13B}" destId="{C6E20FE8-213A-45BB-B2EB-D9CE26249517}" srcOrd="0" destOrd="0" presId="urn:microsoft.com/office/officeart/2008/layout/VerticalCurvedList"/>
    <dgm:cxn modelId="{815E132E-A8E1-49AB-92FD-C569FECDDCAD}" type="presParOf" srcId="{C6E20FE8-213A-45BB-B2EB-D9CE26249517}" destId="{7CD06D26-4D2F-4716-B8CB-C711260824C3}" srcOrd="0" destOrd="0" presId="urn:microsoft.com/office/officeart/2008/layout/VerticalCurvedList"/>
    <dgm:cxn modelId="{1D8778B3-4670-409D-AA39-78043CC17F04}" type="presParOf" srcId="{7CD06D26-4D2F-4716-B8CB-C711260824C3}" destId="{000EB6BD-244A-44CC-B5CD-FE98F4758120}" srcOrd="0" destOrd="0" presId="urn:microsoft.com/office/officeart/2008/layout/VerticalCurvedList"/>
    <dgm:cxn modelId="{10E64FA4-CD51-48E9-B8B1-4B0394EBCEF8}" type="presParOf" srcId="{7CD06D26-4D2F-4716-B8CB-C711260824C3}" destId="{8F4563B7-34C1-4CAE-9DA8-545B937DF3BA}" srcOrd="1" destOrd="0" presId="urn:microsoft.com/office/officeart/2008/layout/VerticalCurvedList"/>
    <dgm:cxn modelId="{58D8E2ED-0C94-41E3-87DA-5FBC35558B44}" type="presParOf" srcId="{7CD06D26-4D2F-4716-B8CB-C711260824C3}" destId="{5D2C9157-583D-41BA-91C8-9446F3BDBB03}" srcOrd="2" destOrd="0" presId="urn:microsoft.com/office/officeart/2008/layout/VerticalCurvedList"/>
    <dgm:cxn modelId="{31339C01-3282-45CD-ADA9-2D810CCC4B91}" type="presParOf" srcId="{7CD06D26-4D2F-4716-B8CB-C711260824C3}" destId="{ABA9DECA-4BAC-4FAD-9992-EA5A741776C1}" srcOrd="3" destOrd="0" presId="urn:microsoft.com/office/officeart/2008/layout/VerticalCurvedList"/>
    <dgm:cxn modelId="{A043F225-F8E4-4852-8868-982418C5128B}" type="presParOf" srcId="{C6E20FE8-213A-45BB-B2EB-D9CE26249517}" destId="{AB7BC5CF-0636-4EB0-B83C-66A2AA080CE2}" srcOrd="1" destOrd="0" presId="urn:microsoft.com/office/officeart/2008/layout/VerticalCurvedList"/>
    <dgm:cxn modelId="{4B5037A9-A288-42CD-A1B2-964A81657E1F}" type="presParOf" srcId="{C6E20FE8-213A-45BB-B2EB-D9CE26249517}" destId="{DDB32959-9334-49DA-A329-CD626D5980B8}" srcOrd="2" destOrd="0" presId="urn:microsoft.com/office/officeart/2008/layout/VerticalCurvedList"/>
    <dgm:cxn modelId="{05A98976-6DA8-45D3-833E-36E8C432F447}" type="presParOf" srcId="{DDB32959-9334-49DA-A329-CD626D5980B8}" destId="{CAE6EFBA-D553-48F7-A38F-E4D0C617FF95}" srcOrd="0" destOrd="0" presId="urn:microsoft.com/office/officeart/2008/layout/VerticalCurvedList"/>
    <dgm:cxn modelId="{131D2907-7C41-456A-91E0-655240C80822}" type="presParOf" srcId="{C6E20FE8-213A-45BB-B2EB-D9CE26249517}" destId="{3CEFD4FA-F5AD-477C-8785-C081C7DA996B}" srcOrd="3" destOrd="0" presId="urn:microsoft.com/office/officeart/2008/layout/VerticalCurvedList"/>
    <dgm:cxn modelId="{EA7BE5D6-0410-4D8C-8CBB-06E437A8E962}" type="presParOf" srcId="{C6E20FE8-213A-45BB-B2EB-D9CE26249517}" destId="{6159C7AE-EFBE-47F2-9FCE-A2B6722EDE58}" srcOrd="4" destOrd="0" presId="urn:microsoft.com/office/officeart/2008/layout/VerticalCurvedList"/>
    <dgm:cxn modelId="{EBBEB310-5F33-44B9-8736-8D994EF1D3C5}" type="presParOf" srcId="{6159C7AE-EFBE-47F2-9FCE-A2B6722EDE58}" destId="{D53BEBB2-7B3D-49F7-87CA-BB79D1BC339E}" srcOrd="0" destOrd="0" presId="urn:microsoft.com/office/officeart/2008/layout/VerticalCurvedList"/>
    <dgm:cxn modelId="{16AA32E3-4533-4B3E-ACA2-4639C5CDC7EC}" type="presParOf" srcId="{C6E20FE8-213A-45BB-B2EB-D9CE26249517}" destId="{6D870793-E9CD-4DDF-BA35-F1F9ED97102F}" srcOrd="5" destOrd="0" presId="urn:microsoft.com/office/officeart/2008/layout/VerticalCurvedList"/>
    <dgm:cxn modelId="{7ABA1EF6-ED22-4630-B972-07579ADA7712}" type="presParOf" srcId="{C6E20FE8-213A-45BB-B2EB-D9CE26249517}" destId="{7B9B3C5A-CC3F-4F53-A0AF-61F17D70C403}" srcOrd="6" destOrd="0" presId="urn:microsoft.com/office/officeart/2008/layout/VerticalCurvedList"/>
    <dgm:cxn modelId="{2549E373-1CE1-4897-835E-A98564FFCE17}" type="presParOf" srcId="{7B9B3C5A-CC3F-4F53-A0AF-61F17D70C403}" destId="{3761EE87-02DE-45D1-B57A-666C86BA14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D18166-B927-4A62-A3B3-36D171F2B018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890099D-AEA9-4EE0-AE12-C4E7A6F4FE57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nova-network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E7AF52F7-5A28-4642-BBC8-4F40B89ED397}" type="parTrans" cxnId="{85AF6BB2-8A81-4E08-AC2F-26A906EC8DED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220AF84-2F08-4980-B08C-72B1B52A8C1C}" type="sibTrans" cxnId="{85AF6BB2-8A81-4E08-AC2F-26A906EC8DED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5C2A1E64-5184-4953-80DB-DDA48CD4EE9E}">
      <dgm:prSet phldrT="[文本]"/>
      <dgm:spPr/>
      <dgm:t>
        <a:bodyPr/>
        <a:lstStyle/>
        <a:p>
          <a:r>
            <a:rPr lang="en-US" b="0" i="0" dirty="0">
              <a:latin typeface="等线" panose="02010600030101010101" pitchFamily="2" charset="-122"/>
              <a:ea typeface="等线" panose="02010600030101010101" pitchFamily="2" charset="-122"/>
            </a:rPr>
            <a:t>Quantum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F27B49D-B1EA-4FB2-96C8-DC05F94B3F98}" type="parTrans" cxnId="{6FE1AA90-3D8A-4CB7-B200-715626DEBA80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6FD8BFFE-2A23-4114-95FE-E27A4FF34FB3}" type="sibTrans" cxnId="{6FE1AA90-3D8A-4CB7-B200-715626DEBA80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1CBD5FF2-51B2-4FDE-92C8-71394F0D0D4E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Neutron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50BA08E-8A6A-41E5-BCA5-3EA43B30CBFA}" type="parTrans" cxnId="{120C994A-F735-42A4-94A1-2A4725ABF79A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A29DB8C0-85D3-4E00-8ABF-A6BEF9EB9044}" type="sibTrans" cxnId="{120C994A-F735-42A4-94A1-2A4725ABF79A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FB54D8CF-6425-4970-A8AE-1085B51D6CBB}" type="pres">
      <dgm:prSet presAssocID="{D1D18166-B927-4A62-A3B3-36D171F2B018}" presName="Name0" presStyleCnt="0">
        <dgm:presLayoutVars>
          <dgm:dir/>
          <dgm:resizeHandles val="exact"/>
        </dgm:presLayoutVars>
      </dgm:prSet>
      <dgm:spPr/>
    </dgm:pt>
    <dgm:pt modelId="{0D903362-7952-486D-989D-8BFF8A607752}" type="pres">
      <dgm:prSet presAssocID="{6890099D-AEA9-4EE0-AE12-C4E7A6F4FE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ED3C9F-DE0A-44E8-A9DA-36ED8707D792}" type="pres">
      <dgm:prSet presAssocID="{0220AF84-2F08-4980-B08C-72B1B52A8C1C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AFAE6F4-5AC2-4852-83AF-6D23DD95C39C}" type="pres">
      <dgm:prSet presAssocID="{0220AF84-2F08-4980-B08C-72B1B52A8C1C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3DE3BA23-BE6B-420C-9C5A-F33362D83253}" type="pres">
      <dgm:prSet presAssocID="{5C2A1E64-5184-4953-80DB-DDA48CD4EE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6C0A61-D5ED-4F93-82D1-871090DE995B}" type="pres">
      <dgm:prSet presAssocID="{6FD8BFFE-2A23-4114-95FE-E27A4FF34FB3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468621DF-94D1-4EC9-962F-23025972AE41}" type="pres">
      <dgm:prSet presAssocID="{6FD8BFFE-2A23-4114-95FE-E27A4FF34FB3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1AFE3BE-FDD9-428D-AA93-4E7CBB00F923}" type="pres">
      <dgm:prSet presAssocID="{1CBD5FF2-51B2-4FDE-92C8-71394F0D0D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D7B8BB-95FE-4D17-8FD8-E1DEADAAACC0}" type="presOf" srcId="{6FD8BFFE-2A23-4114-95FE-E27A4FF34FB3}" destId="{468621DF-94D1-4EC9-962F-23025972AE41}" srcOrd="1" destOrd="0" presId="urn:microsoft.com/office/officeart/2005/8/layout/process1"/>
    <dgm:cxn modelId="{FBE1DD07-5F67-4705-8948-C46688C7CC83}" type="presOf" srcId="{6890099D-AEA9-4EE0-AE12-C4E7A6F4FE57}" destId="{0D903362-7952-486D-989D-8BFF8A607752}" srcOrd="0" destOrd="0" presId="urn:microsoft.com/office/officeart/2005/8/layout/process1"/>
    <dgm:cxn modelId="{30FAB02A-DC2D-40CF-BE1B-7E48FC10F7CF}" type="presOf" srcId="{0220AF84-2F08-4980-B08C-72B1B52A8C1C}" destId="{BAFAE6F4-5AC2-4852-83AF-6D23DD95C39C}" srcOrd="1" destOrd="0" presId="urn:microsoft.com/office/officeart/2005/8/layout/process1"/>
    <dgm:cxn modelId="{18F849DB-7F06-41F5-9E94-88DF23C646CF}" type="presOf" srcId="{0220AF84-2F08-4980-B08C-72B1B52A8C1C}" destId="{D4ED3C9F-DE0A-44E8-A9DA-36ED8707D792}" srcOrd="0" destOrd="0" presId="urn:microsoft.com/office/officeart/2005/8/layout/process1"/>
    <dgm:cxn modelId="{54F09B7B-3E02-4ADD-96B5-A298F79C86DD}" type="presOf" srcId="{6FD8BFFE-2A23-4114-95FE-E27A4FF34FB3}" destId="{FD6C0A61-D5ED-4F93-82D1-871090DE995B}" srcOrd="0" destOrd="0" presId="urn:microsoft.com/office/officeart/2005/8/layout/process1"/>
    <dgm:cxn modelId="{120C994A-F735-42A4-94A1-2A4725ABF79A}" srcId="{D1D18166-B927-4A62-A3B3-36D171F2B018}" destId="{1CBD5FF2-51B2-4FDE-92C8-71394F0D0D4E}" srcOrd="2" destOrd="0" parTransId="{D50BA08E-8A6A-41E5-BCA5-3EA43B30CBFA}" sibTransId="{A29DB8C0-85D3-4E00-8ABF-A6BEF9EB9044}"/>
    <dgm:cxn modelId="{DAB6FB4C-ABC6-44DB-B359-F11557047EFA}" type="presOf" srcId="{5C2A1E64-5184-4953-80DB-DDA48CD4EE9E}" destId="{3DE3BA23-BE6B-420C-9C5A-F33362D83253}" srcOrd="0" destOrd="0" presId="urn:microsoft.com/office/officeart/2005/8/layout/process1"/>
    <dgm:cxn modelId="{0D8634FD-05FD-40C1-B37F-BDEFB31DC1EE}" type="presOf" srcId="{1CBD5FF2-51B2-4FDE-92C8-71394F0D0D4E}" destId="{21AFE3BE-FDD9-428D-AA93-4E7CBB00F923}" srcOrd="0" destOrd="0" presId="urn:microsoft.com/office/officeart/2005/8/layout/process1"/>
    <dgm:cxn modelId="{6DE65ECD-0B53-4645-B92A-56CAF53C27EA}" type="presOf" srcId="{D1D18166-B927-4A62-A3B3-36D171F2B018}" destId="{FB54D8CF-6425-4970-A8AE-1085B51D6CBB}" srcOrd="0" destOrd="0" presId="urn:microsoft.com/office/officeart/2005/8/layout/process1"/>
    <dgm:cxn modelId="{85AF6BB2-8A81-4E08-AC2F-26A906EC8DED}" srcId="{D1D18166-B927-4A62-A3B3-36D171F2B018}" destId="{6890099D-AEA9-4EE0-AE12-C4E7A6F4FE57}" srcOrd="0" destOrd="0" parTransId="{E7AF52F7-5A28-4642-BBC8-4F40B89ED397}" sibTransId="{0220AF84-2F08-4980-B08C-72B1B52A8C1C}"/>
    <dgm:cxn modelId="{6FE1AA90-3D8A-4CB7-B200-715626DEBA80}" srcId="{D1D18166-B927-4A62-A3B3-36D171F2B018}" destId="{5C2A1E64-5184-4953-80DB-DDA48CD4EE9E}" srcOrd="1" destOrd="0" parTransId="{DF27B49D-B1EA-4FB2-96C8-DC05F94B3F98}" sibTransId="{6FD8BFFE-2A23-4114-95FE-E27A4FF34FB3}"/>
    <dgm:cxn modelId="{131D9912-490D-4A72-AC99-24D502A85E80}" type="presParOf" srcId="{FB54D8CF-6425-4970-A8AE-1085B51D6CBB}" destId="{0D903362-7952-486D-989D-8BFF8A607752}" srcOrd="0" destOrd="0" presId="urn:microsoft.com/office/officeart/2005/8/layout/process1"/>
    <dgm:cxn modelId="{A8A1E7D3-A562-49D1-AA27-4EFB1F34A521}" type="presParOf" srcId="{FB54D8CF-6425-4970-A8AE-1085B51D6CBB}" destId="{D4ED3C9F-DE0A-44E8-A9DA-36ED8707D792}" srcOrd="1" destOrd="0" presId="urn:microsoft.com/office/officeart/2005/8/layout/process1"/>
    <dgm:cxn modelId="{B1B7F5D2-1DE4-42D8-96B7-925F639455E5}" type="presParOf" srcId="{D4ED3C9F-DE0A-44E8-A9DA-36ED8707D792}" destId="{BAFAE6F4-5AC2-4852-83AF-6D23DD95C39C}" srcOrd="0" destOrd="0" presId="urn:microsoft.com/office/officeart/2005/8/layout/process1"/>
    <dgm:cxn modelId="{8D584F31-8B2A-40E1-BA33-F4A860BF5C20}" type="presParOf" srcId="{FB54D8CF-6425-4970-A8AE-1085B51D6CBB}" destId="{3DE3BA23-BE6B-420C-9C5A-F33362D83253}" srcOrd="2" destOrd="0" presId="urn:microsoft.com/office/officeart/2005/8/layout/process1"/>
    <dgm:cxn modelId="{AFA0DFDD-0844-40F3-9875-B6F49B45B7A0}" type="presParOf" srcId="{FB54D8CF-6425-4970-A8AE-1085B51D6CBB}" destId="{FD6C0A61-D5ED-4F93-82D1-871090DE995B}" srcOrd="3" destOrd="0" presId="urn:microsoft.com/office/officeart/2005/8/layout/process1"/>
    <dgm:cxn modelId="{442A2EA2-DC57-4BB0-B92B-47F030C350F7}" type="presParOf" srcId="{FD6C0A61-D5ED-4F93-82D1-871090DE995B}" destId="{468621DF-94D1-4EC9-962F-23025972AE41}" srcOrd="0" destOrd="0" presId="urn:microsoft.com/office/officeart/2005/8/layout/process1"/>
    <dgm:cxn modelId="{64FB5728-A4BE-4244-A23C-9DDB149EF211}" type="presParOf" srcId="{FB54D8CF-6425-4970-A8AE-1085B51D6CBB}" destId="{21AFE3BE-FDD9-428D-AA93-4E7CBB00F92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63708-38F6-42B7-B558-1A0996D1E0B3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5D5B47B-1755-4AA6-AFC8-E48D5DEEE850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Neutron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DDE5279-B7EC-4A98-B5E8-F85FC510B97C}" type="parTrans" cxnId="{B136A0FE-7CF9-4723-A64A-9DE5B9C21616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12E38EB8-8F45-4BF2-9F7D-89A508ACA462}" type="sibTrans" cxnId="{B136A0FE-7CF9-4723-A64A-9DE5B9C21616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3054E6F9-DAD4-4A79-B857-4E65D6320EF3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Core Plugin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D597D56-6C55-4912-AA2D-B262D33DBF22}" type="parTrans" cxnId="{3D0FA392-AEFB-4155-9A3F-0A11B3B49C84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4310A05-64B2-41A6-9EF1-4B346B003D09}" type="sibTrans" cxnId="{3D0FA392-AEFB-4155-9A3F-0A11B3B49C84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754CD4EF-6D03-43E1-BF02-D12DE18EBAE4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Service Plugin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BCBB6973-5EE1-4D8D-B406-D71A578DC46F}" type="parTrans" cxnId="{93136059-A86D-4CCA-AB6A-D32F34F50D5C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A790AECC-D5D5-4ADA-8841-D56A372030E0}" type="sibTrans" cxnId="{93136059-A86D-4CCA-AB6A-D32F34F50D5C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CFF6872B-FCA5-4EB7-9A65-F6F804D61D82}" type="pres">
      <dgm:prSet presAssocID="{67A63708-38F6-42B7-B558-1A0996D1E0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A8451163-9AB0-45AD-8702-31441D90C9FE}" type="pres">
      <dgm:prSet presAssocID="{B5D5B47B-1755-4AA6-AFC8-E48D5DEEE850}" presName="vertOne" presStyleCnt="0"/>
      <dgm:spPr/>
    </dgm:pt>
    <dgm:pt modelId="{DA1362C6-F785-4401-A5AB-EDF79C3E465A}" type="pres">
      <dgm:prSet presAssocID="{B5D5B47B-1755-4AA6-AFC8-E48D5DEEE8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4F4135-F5DA-4F7A-8812-6D58FFCC4AA9}" type="pres">
      <dgm:prSet presAssocID="{B5D5B47B-1755-4AA6-AFC8-E48D5DEEE850}" presName="parTransOne" presStyleCnt="0"/>
      <dgm:spPr/>
    </dgm:pt>
    <dgm:pt modelId="{84F3A309-8513-488D-B77D-579317A881B5}" type="pres">
      <dgm:prSet presAssocID="{B5D5B47B-1755-4AA6-AFC8-E48D5DEEE850}" presName="horzOne" presStyleCnt="0"/>
      <dgm:spPr/>
    </dgm:pt>
    <dgm:pt modelId="{98EDBFA9-7955-46FA-89D7-C9F65F3E290C}" type="pres">
      <dgm:prSet presAssocID="{3054E6F9-DAD4-4A79-B857-4E65D6320EF3}" presName="vertTwo" presStyleCnt="0"/>
      <dgm:spPr/>
    </dgm:pt>
    <dgm:pt modelId="{D839106C-A45B-49DC-9389-F51680823DAC}" type="pres">
      <dgm:prSet presAssocID="{3054E6F9-DAD4-4A79-B857-4E65D6320EF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0EF5274-282C-4D2D-9E52-C504127E448B}" type="pres">
      <dgm:prSet presAssocID="{3054E6F9-DAD4-4A79-B857-4E65D6320EF3}" presName="horzTwo" presStyleCnt="0"/>
      <dgm:spPr/>
    </dgm:pt>
    <dgm:pt modelId="{3309DD4E-C5A1-41A2-A66A-FC8B99D81DF5}" type="pres">
      <dgm:prSet presAssocID="{04310A05-64B2-41A6-9EF1-4B346B003D09}" presName="sibSpaceTwo" presStyleCnt="0"/>
      <dgm:spPr/>
    </dgm:pt>
    <dgm:pt modelId="{D8EEDF68-BAB8-4D47-ACA3-49F1B04CF1CE}" type="pres">
      <dgm:prSet presAssocID="{754CD4EF-6D03-43E1-BF02-D12DE18EBAE4}" presName="vertTwo" presStyleCnt="0"/>
      <dgm:spPr/>
    </dgm:pt>
    <dgm:pt modelId="{BE92CA29-2A8E-4094-947B-70FD20228CCC}" type="pres">
      <dgm:prSet presAssocID="{754CD4EF-6D03-43E1-BF02-D12DE18EBAE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1F220A3-FBA9-42F1-B9CD-96F282B5ECF6}" type="pres">
      <dgm:prSet presAssocID="{754CD4EF-6D03-43E1-BF02-D12DE18EBAE4}" presName="horzTwo" presStyleCnt="0"/>
      <dgm:spPr/>
    </dgm:pt>
  </dgm:ptLst>
  <dgm:cxnLst>
    <dgm:cxn modelId="{6B24CDA1-1BD1-4F5F-8583-1439BCDAB919}" type="presOf" srcId="{754CD4EF-6D03-43E1-BF02-D12DE18EBAE4}" destId="{BE92CA29-2A8E-4094-947B-70FD20228CCC}" srcOrd="0" destOrd="0" presId="urn:microsoft.com/office/officeart/2005/8/layout/hierarchy4"/>
    <dgm:cxn modelId="{27E14230-9B4A-42B4-A4AB-2CA71CF1DC25}" type="presOf" srcId="{3054E6F9-DAD4-4A79-B857-4E65D6320EF3}" destId="{D839106C-A45B-49DC-9389-F51680823DAC}" srcOrd="0" destOrd="0" presId="urn:microsoft.com/office/officeart/2005/8/layout/hierarchy4"/>
    <dgm:cxn modelId="{93136059-A86D-4CCA-AB6A-D32F34F50D5C}" srcId="{B5D5B47B-1755-4AA6-AFC8-E48D5DEEE850}" destId="{754CD4EF-6D03-43E1-BF02-D12DE18EBAE4}" srcOrd="1" destOrd="0" parTransId="{BCBB6973-5EE1-4D8D-B406-D71A578DC46F}" sibTransId="{A790AECC-D5D5-4ADA-8841-D56A372030E0}"/>
    <dgm:cxn modelId="{82BE95AC-EDD5-4A61-9BC6-1348649D9DD1}" type="presOf" srcId="{67A63708-38F6-42B7-B558-1A0996D1E0B3}" destId="{CFF6872B-FCA5-4EB7-9A65-F6F804D61D82}" srcOrd="0" destOrd="0" presId="urn:microsoft.com/office/officeart/2005/8/layout/hierarchy4"/>
    <dgm:cxn modelId="{B136A0FE-7CF9-4723-A64A-9DE5B9C21616}" srcId="{67A63708-38F6-42B7-B558-1A0996D1E0B3}" destId="{B5D5B47B-1755-4AA6-AFC8-E48D5DEEE850}" srcOrd="0" destOrd="0" parTransId="{DDDE5279-B7EC-4A98-B5E8-F85FC510B97C}" sibTransId="{12E38EB8-8F45-4BF2-9F7D-89A508ACA462}"/>
    <dgm:cxn modelId="{DA3B8E20-6597-4B15-B6AA-325560B396CA}" type="presOf" srcId="{B5D5B47B-1755-4AA6-AFC8-E48D5DEEE850}" destId="{DA1362C6-F785-4401-A5AB-EDF79C3E465A}" srcOrd="0" destOrd="0" presId="urn:microsoft.com/office/officeart/2005/8/layout/hierarchy4"/>
    <dgm:cxn modelId="{3D0FA392-AEFB-4155-9A3F-0A11B3B49C84}" srcId="{B5D5B47B-1755-4AA6-AFC8-E48D5DEEE850}" destId="{3054E6F9-DAD4-4A79-B857-4E65D6320EF3}" srcOrd="0" destOrd="0" parTransId="{2D597D56-6C55-4912-AA2D-B262D33DBF22}" sibTransId="{04310A05-64B2-41A6-9EF1-4B346B003D09}"/>
    <dgm:cxn modelId="{2E18D6A4-7194-4DCC-826F-213B4A77952C}" type="presParOf" srcId="{CFF6872B-FCA5-4EB7-9A65-F6F804D61D82}" destId="{A8451163-9AB0-45AD-8702-31441D90C9FE}" srcOrd="0" destOrd="0" presId="urn:microsoft.com/office/officeart/2005/8/layout/hierarchy4"/>
    <dgm:cxn modelId="{0DFBD3FA-55D4-403A-A3C8-575AF908874A}" type="presParOf" srcId="{A8451163-9AB0-45AD-8702-31441D90C9FE}" destId="{DA1362C6-F785-4401-A5AB-EDF79C3E465A}" srcOrd="0" destOrd="0" presId="urn:microsoft.com/office/officeart/2005/8/layout/hierarchy4"/>
    <dgm:cxn modelId="{9F7141E4-C28F-40EF-8934-7D2568BD59D2}" type="presParOf" srcId="{A8451163-9AB0-45AD-8702-31441D90C9FE}" destId="{A64F4135-F5DA-4F7A-8812-6D58FFCC4AA9}" srcOrd="1" destOrd="0" presId="urn:microsoft.com/office/officeart/2005/8/layout/hierarchy4"/>
    <dgm:cxn modelId="{09E2FF72-BF88-4CE4-A614-F9BF614B95EA}" type="presParOf" srcId="{A8451163-9AB0-45AD-8702-31441D90C9FE}" destId="{84F3A309-8513-488D-B77D-579317A881B5}" srcOrd="2" destOrd="0" presId="urn:microsoft.com/office/officeart/2005/8/layout/hierarchy4"/>
    <dgm:cxn modelId="{03906C17-4C36-4BCB-B101-C17316B91AFA}" type="presParOf" srcId="{84F3A309-8513-488D-B77D-579317A881B5}" destId="{98EDBFA9-7955-46FA-89D7-C9F65F3E290C}" srcOrd="0" destOrd="0" presId="urn:microsoft.com/office/officeart/2005/8/layout/hierarchy4"/>
    <dgm:cxn modelId="{DFECA8BD-6B65-4717-8C3F-37B6520275C9}" type="presParOf" srcId="{98EDBFA9-7955-46FA-89D7-C9F65F3E290C}" destId="{D839106C-A45B-49DC-9389-F51680823DAC}" srcOrd="0" destOrd="0" presId="urn:microsoft.com/office/officeart/2005/8/layout/hierarchy4"/>
    <dgm:cxn modelId="{8BE7BF92-9E0F-4895-96DF-9F9AF26DFB76}" type="presParOf" srcId="{98EDBFA9-7955-46FA-89D7-C9F65F3E290C}" destId="{60EF5274-282C-4D2D-9E52-C504127E448B}" srcOrd="1" destOrd="0" presId="urn:microsoft.com/office/officeart/2005/8/layout/hierarchy4"/>
    <dgm:cxn modelId="{E3BB4333-EDD2-4C02-834C-2B4D98012B3C}" type="presParOf" srcId="{84F3A309-8513-488D-B77D-579317A881B5}" destId="{3309DD4E-C5A1-41A2-A66A-FC8B99D81DF5}" srcOrd="1" destOrd="0" presId="urn:microsoft.com/office/officeart/2005/8/layout/hierarchy4"/>
    <dgm:cxn modelId="{A53E5D96-70C5-44A4-8EA7-FAE86F198AF0}" type="presParOf" srcId="{84F3A309-8513-488D-B77D-579317A881B5}" destId="{D8EEDF68-BAB8-4D47-ACA3-49F1B04CF1CE}" srcOrd="2" destOrd="0" presId="urn:microsoft.com/office/officeart/2005/8/layout/hierarchy4"/>
    <dgm:cxn modelId="{567A4CE9-F96C-4944-A8C4-326522681E0E}" type="presParOf" srcId="{D8EEDF68-BAB8-4D47-ACA3-49F1B04CF1CE}" destId="{BE92CA29-2A8E-4094-947B-70FD20228CCC}" srcOrd="0" destOrd="0" presId="urn:microsoft.com/office/officeart/2005/8/layout/hierarchy4"/>
    <dgm:cxn modelId="{449A85F9-2139-4FEE-B4E0-5B3A18F2B581}" type="presParOf" srcId="{D8EEDF68-BAB8-4D47-ACA3-49F1B04CF1CE}" destId="{91F220A3-FBA9-42F1-B9CD-96F282B5EC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1445F6-7ABA-4C34-9239-8E248FF72C3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A8F456C8-4427-4A9D-9C4C-FE5C4B1603DB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ML2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E695887-A66E-426E-A27A-34F53934D426}" type="parTrans" cxnId="{E7D8750B-C492-4FA5-91BD-D598E7EFA221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5EDB8A74-9907-4DB5-98F9-9872AD74B685}" type="sibTrans" cxnId="{E7D8750B-C492-4FA5-91BD-D598E7EFA221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10BE378D-D266-4BE8-8FFB-FA481A0533CF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Type Manager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61B6DB7-F188-4BFA-A6AE-BD266C176600}" type="parTrans" cxnId="{207C10CB-F00C-45ED-91AA-3BD93948FCB8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FB01D2A8-B52F-4965-82B7-BC00087F1F9F}" type="sibTrans" cxnId="{207C10CB-F00C-45ED-91AA-3BD93948FCB8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FA2A998D-D5E7-431B-B1AC-9EB01F64EDD5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GRE</a:t>
          </a:r>
          <a:r>
            <a:rPr lang="zh-CN" altLang="en-US" dirty="0">
              <a:latin typeface="等线" panose="02010600030101010101" pitchFamily="2" charset="-122"/>
              <a:ea typeface="等线" panose="02010600030101010101" pitchFamily="2" charset="-122"/>
            </a:rPr>
            <a:t>、</a:t>
          </a:r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VxLAN</a:t>
          </a:r>
          <a:r>
            <a:rPr lang="zh-CN" altLang="en-US" dirty="0">
              <a:latin typeface="等线" panose="02010600030101010101" pitchFamily="2" charset="-122"/>
              <a:ea typeface="等线" panose="02010600030101010101" pitchFamily="2" charset="-122"/>
            </a:rPr>
            <a:t>、</a:t>
          </a:r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VLAN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FD476C5-7B45-4706-9D00-8813AD9C7368}" type="parTrans" cxnId="{EC3427B0-0A11-400E-ADC6-F5A4ED2F7FC4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C53B877-BB73-41F4-816F-F210DA8F80A0}" type="sibTrans" cxnId="{EC3427B0-0A11-400E-ADC6-F5A4ED2F7FC4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85009AA-C642-431D-8DDC-F05830C825EA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Mechanism Manager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65F4ED6-0747-491E-94A3-1BB61E2AFB2A}" type="parTrans" cxnId="{2A95FDE8-C1DF-49CE-A1F4-44616D1D0C1D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40784254-E6CB-42B3-902D-BCCF786763EE}" type="sibTrans" cxnId="{2A95FDE8-C1DF-49CE-A1F4-44616D1D0C1D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8EBEB814-C36E-4AEB-ADC7-9D3DCD9EC652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Openvswitch</a:t>
          </a:r>
          <a:r>
            <a:rPr lang="zh-CN" altLang="en-US" dirty="0">
              <a:latin typeface="等线" panose="02010600030101010101" pitchFamily="2" charset="-122"/>
              <a:ea typeface="等线" panose="02010600030101010101" pitchFamily="2" charset="-122"/>
            </a:rPr>
            <a:t>、</a:t>
          </a:r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Linuxbridge</a:t>
          </a:r>
          <a:r>
            <a:rPr lang="zh-CN" altLang="en-US" dirty="0">
              <a:latin typeface="等线" panose="02010600030101010101" pitchFamily="2" charset="-122"/>
              <a:ea typeface="等线" panose="02010600030101010101" pitchFamily="2" charset="-122"/>
            </a:rPr>
            <a:t>、</a:t>
          </a:r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etc.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1CE35547-E6EF-4DA1-A0ED-66E38085D116}" type="parTrans" cxnId="{3EA901A0-A4CB-48D7-9483-B0C7FBDDAFDC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3BDEB1FC-6FD1-4D88-A8B2-0EA80006CE37}" type="sibTrans" cxnId="{3EA901A0-A4CB-48D7-9483-B0C7FBDDAFDC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53E60051-9B75-4FEF-93FD-8F4639122391}" type="pres">
      <dgm:prSet presAssocID="{ED1445F6-7ABA-4C34-9239-8E248FF72C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29AF9E2-789C-4A05-BA23-2219FD125020}" type="pres">
      <dgm:prSet presAssocID="{A8F456C8-4427-4A9D-9C4C-FE5C4B1603DB}" presName="vertOne" presStyleCnt="0"/>
      <dgm:spPr/>
    </dgm:pt>
    <dgm:pt modelId="{0020FEAA-0585-4C1A-92BA-6BCD0F4C8EE4}" type="pres">
      <dgm:prSet presAssocID="{A8F456C8-4427-4A9D-9C4C-FE5C4B1603D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2DE54C6-9712-42A6-9663-A249FC12CDE7}" type="pres">
      <dgm:prSet presAssocID="{A8F456C8-4427-4A9D-9C4C-FE5C4B1603DB}" presName="parTransOne" presStyleCnt="0"/>
      <dgm:spPr/>
    </dgm:pt>
    <dgm:pt modelId="{A9F4E6E7-7983-4DDF-9354-96B36D1A26B4}" type="pres">
      <dgm:prSet presAssocID="{A8F456C8-4427-4A9D-9C4C-FE5C4B1603DB}" presName="horzOne" presStyleCnt="0"/>
      <dgm:spPr/>
    </dgm:pt>
    <dgm:pt modelId="{7DA745D7-4A59-442D-AD18-62C0180893FF}" type="pres">
      <dgm:prSet presAssocID="{10BE378D-D266-4BE8-8FFB-FA481A0533CF}" presName="vertTwo" presStyleCnt="0"/>
      <dgm:spPr/>
    </dgm:pt>
    <dgm:pt modelId="{F7ECDE49-2B97-4E59-BA2B-95070C3924C4}" type="pres">
      <dgm:prSet presAssocID="{10BE378D-D266-4BE8-8FFB-FA481A0533C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E79A53D-A655-4E24-B286-6021192AB5C9}" type="pres">
      <dgm:prSet presAssocID="{10BE378D-D266-4BE8-8FFB-FA481A0533CF}" presName="parTransTwo" presStyleCnt="0"/>
      <dgm:spPr/>
    </dgm:pt>
    <dgm:pt modelId="{0AAF5054-6A5F-48F1-BBCD-4D5435C9041A}" type="pres">
      <dgm:prSet presAssocID="{10BE378D-D266-4BE8-8FFB-FA481A0533CF}" presName="horzTwo" presStyleCnt="0"/>
      <dgm:spPr/>
    </dgm:pt>
    <dgm:pt modelId="{45938965-4672-4806-8958-8991E9A56B21}" type="pres">
      <dgm:prSet presAssocID="{FA2A998D-D5E7-431B-B1AC-9EB01F64EDD5}" presName="vertThree" presStyleCnt="0"/>
      <dgm:spPr/>
    </dgm:pt>
    <dgm:pt modelId="{61D85CA8-8689-479C-9A7E-2C1A7973E6D3}" type="pres">
      <dgm:prSet presAssocID="{FA2A998D-D5E7-431B-B1AC-9EB01F64EDD5}" presName="txThree" presStyleLbl="node3" presStyleIdx="0" presStyleCnt="2" custScaleY="22385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EEEA340-D908-44BC-9D46-41D9356CCA45}" type="pres">
      <dgm:prSet presAssocID="{FA2A998D-D5E7-431B-B1AC-9EB01F64EDD5}" presName="horzThree" presStyleCnt="0"/>
      <dgm:spPr/>
    </dgm:pt>
    <dgm:pt modelId="{1561E20A-EE04-4CAD-B578-B47BA088C2C0}" type="pres">
      <dgm:prSet presAssocID="{FB01D2A8-B52F-4965-82B7-BC00087F1F9F}" presName="sibSpaceTwo" presStyleCnt="0"/>
      <dgm:spPr/>
    </dgm:pt>
    <dgm:pt modelId="{F068FA72-DEE7-4725-8D15-20A22D84BF37}" type="pres">
      <dgm:prSet presAssocID="{285009AA-C642-431D-8DDC-F05830C825EA}" presName="vertTwo" presStyleCnt="0"/>
      <dgm:spPr/>
    </dgm:pt>
    <dgm:pt modelId="{2EDAC3F8-709B-4F0E-823D-38D1CA53BEC0}" type="pres">
      <dgm:prSet presAssocID="{285009AA-C642-431D-8DDC-F05830C825E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0D1EB0A-39D0-4941-8012-12CE56ED872B}" type="pres">
      <dgm:prSet presAssocID="{285009AA-C642-431D-8DDC-F05830C825EA}" presName="parTransTwo" presStyleCnt="0"/>
      <dgm:spPr/>
    </dgm:pt>
    <dgm:pt modelId="{15D3FFE9-3BC7-4066-8F09-CD3DEF1CAEC9}" type="pres">
      <dgm:prSet presAssocID="{285009AA-C642-431D-8DDC-F05830C825EA}" presName="horzTwo" presStyleCnt="0"/>
      <dgm:spPr/>
    </dgm:pt>
    <dgm:pt modelId="{FBF9971C-BB49-4A7F-B608-C8D0BB791B55}" type="pres">
      <dgm:prSet presAssocID="{8EBEB814-C36E-4AEB-ADC7-9D3DCD9EC652}" presName="vertThree" presStyleCnt="0"/>
      <dgm:spPr/>
    </dgm:pt>
    <dgm:pt modelId="{B3B3A395-8836-4FED-92B5-5847BF81844A}" type="pres">
      <dgm:prSet presAssocID="{8EBEB814-C36E-4AEB-ADC7-9D3DCD9EC652}" presName="txThree" presStyleLbl="node3" presStyleIdx="1" presStyleCnt="2" custScaleY="2240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1BBEE7C-9379-4BCC-AB25-0E3638A21D62}" type="pres">
      <dgm:prSet presAssocID="{8EBEB814-C36E-4AEB-ADC7-9D3DCD9EC652}" presName="horzThree" presStyleCnt="0"/>
      <dgm:spPr/>
    </dgm:pt>
  </dgm:ptLst>
  <dgm:cxnLst>
    <dgm:cxn modelId="{124F79C7-0CEC-4094-9986-A27455485082}" type="presOf" srcId="{ED1445F6-7ABA-4C34-9239-8E248FF72C3B}" destId="{53E60051-9B75-4FEF-93FD-8F4639122391}" srcOrd="0" destOrd="0" presId="urn:microsoft.com/office/officeart/2005/8/layout/hierarchy4"/>
    <dgm:cxn modelId="{E78B6147-BAA3-4326-A747-10CFB0F2F37D}" type="presOf" srcId="{A8F456C8-4427-4A9D-9C4C-FE5C4B1603DB}" destId="{0020FEAA-0585-4C1A-92BA-6BCD0F4C8EE4}" srcOrd="0" destOrd="0" presId="urn:microsoft.com/office/officeart/2005/8/layout/hierarchy4"/>
    <dgm:cxn modelId="{807609E8-4072-470B-A59B-9BE99D40F3E4}" type="presOf" srcId="{FA2A998D-D5E7-431B-B1AC-9EB01F64EDD5}" destId="{61D85CA8-8689-479C-9A7E-2C1A7973E6D3}" srcOrd="0" destOrd="0" presId="urn:microsoft.com/office/officeart/2005/8/layout/hierarchy4"/>
    <dgm:cxn modelId="{EC3427B0-0A11-400E-ADC6-F5A4ED2F7FC4}" srcId="{10BE378D-D266-4BE8-8FFB-FA481A0533CF}" destId="{FA2A998D-D5E7-431B-B1AC-9EB01F64EDD5}" srcOrd="0" destOrd="0" parTransId="{DFD476C5-7B45-4706-9D00-8813AD9C7368}" sibTransId="{0C53B877-BB73-41F4-816F-F210DA8F80A0}"/>
    <dgm:cxn modelId="{A9C4EA39-CDAC-49C2-82F5-D376CD132E79}" type="presOf" srcId="{10BE378D-D266-4BE8-8FFB-FA481A0533CF}" destId="{F7ECDE49-2B97-4E59-BA2B-95070C3924C4}" srcOrd="0" destOrd="0" presId="urn:microsoft.com/office/officeart/2005/8/layout/hierarchy4"/>
    <dgm:cxn modelId="{C71F54BF-08F2-4388-B0C2-610B18B91CD8}" type="presOf" srcId="{8EBEB814-C36E-4AEB-ADC7-9D3DCD9EC652}" destId="{B3B3A395-8836-4FED-92B5-5847BF81844A}" srcOrd="0" destOrd="0" presId="urn:microsoft.com/office/officeart/2005/8/layout/hierarchy4"/>
    <dgm:cxn modelId="{207C10CB-F00C-45ED-91AA-3BD93948FCB8}" srcId="{A8F456C8-4427-4A9D-9C4C-FE5C4B1603DB}" destId="{10BE378D-D266-4BE8-8FFB-FA481A0533CF}" srcOrd="0" destOrd="0" parTransId="{061B6DB7-F188-4BFA-A6AE-BD266C176600}" sibTransId="{FB01D2A8-B52F-4965-82B7-BC00087F1F9F}"/>
    <dgm:cxn modelId="{2A95FDE8-C1DF-49CE-A1F4-44616D1D0C1D}" srcId="{A8F456C8-4427-4A9D-9C4C-FE5C4B1603DB}" destId="{285009AA-C642-431D-8DDC-F05830C825EA}" srcOrd="1" destOrd="0" parTransId="{D65F4ED6-0747-491E-94A3-1BB61E2AFB2A}" sibTransId="{40784254-E6CB-42B3-902D-BCCF786763EE}"/>
    <dgm:cxn modelId="{4568791A-0110-4953-9675-A32EAF89F69C}" type="presOf" srcId="{285009AA-C642-431D-8DDC-F05830C825EA}" destId="{2EDAC3F8-709B-4F0E-823D-38D1CA53BEC0}" srcOrd="0" destOrd="0" presId="urn:microsoft.com/office/officeart/2005/8/layout/hierarchy4"/>
    <dgm:cxn modelId="{3EA901A0-A4CB-48D7-9483-B0C7FBDDAFDC}" srcId="{285009AA-C642-431D-8DDC-F05830C825EA}" destId="{8EBEB814-C36E-4AEB-ADC7-9D3DCD9EC652}" srcOrd="0" destOrd="0" parTransId="{1CE35547-E6EF-4DA1-A0ED-66E38085D116}" sibTransId="{3BDEB1FC-6FD1-4D88-A8B2-0EA80006CE37}"/>
    <dgm:cxn modelId="{E7D8750B-C492-4FA5-91BD-D598E7EFA221}" srcId="{ED1445F6-7ABA-4C34-9239-8E248FF72C3B}" destId="{A8F456C8-4427-4A9D-9C4C-FE5C4B1603DB}" srcOrd="0" destOrd="0" parTransId="{DE695887-A66E-426E-A27A-34F53934D426}" sibTransId="{5EDB8A74-9907-4DB5-98F9-9872AD74B685}"/>
    <dgm:cxn modelId="{C734188B-14D4-4EE3-8681-EEFF15BAC172}" type="presParOf" srcId="{53E60051-9B75-4FEF-93FD-8F4639122391}" destId="{F29AF9E2-789C-4A05-BA23-2219FD125020}" srcOrd="0" destOrd="0" presId="urn:microsoft.com/office/officeart/2005/8/layout/hierarchy4"/>
    <dgm:cxn modelId="{80AE1923-5475-4E00-894F-EDA17215897A}" type="presParOf" srcId="{F29AF9E2-789C-4A05-BA23-2219FD125020}" destId="{0020FEAA-0585-4C1A-92BA-6BCD0F4C8EE4}" srcOrd="0" destOrd="0" presId="urn:microsoft.com/office/officeart/2005/8/layout/hierarchy4"/>
    <dgm:cxn modelId="{3251CC52-EC5A-48D8-BB53-23E2479C69B6}" type="presParOf" srcId="{F29AF9E2-789C-4A05-BA23-2219FD125020}" destId="{62DE54C6-9712-42A6-9663-A249FC12CDE7}" srcOrd="1" destOrd="0" presId="urn:microsoft.com/office/officeart/2005/8/layout/hierarchy4"/>
    <dgm:cxn modelId="{BD517C1C-0E86-4D89-8880-94E72BBCC14E}" type="presParOf" srcId="{F29AF9E2-789C-4A05-BA23-2219FD125020}" destId="{A9F4E6E7-7983-4DDF-9354-96B36D1A26B4}" srcOrd="2" destOrd="0" presId="urn:microsoft.com/office/officeart/2005/8/layout/hierarchy4"/>
    <dgm:cxn modelId="{B7F2E496-99C8-439C-84F2-4116FDBE62C2}" type="presParOf" srcId="{A9F4E6E7-7983-4DDF-9354-96B36D1A26B4}" destId="{7DA745D7-4A59-442D-AD18-62C0180893FF}" srcOrd="0" destOrd="0" presId="urn:microsoft.com/office/officeart/2005/8/layout/hierarchy4"/>
    <dgm:cxn modelId="{F34D0F7F-8DD8-412D-808A-87A230352F6A}" type="presParOf" srcId="{7DA745D7-4A59-442D-AD18-62C0180893FF}" destId="{F7ECDE49-2B97-4E59-BA2B-95070C3924C4}" srcOrd="0" destOrd="0" presId="urn:microsoft.com/office/officeart/2005/8/layout/hierarchy4"/>
    <dgm:cxn modelId="{339C2DB4-FF09-4D5F-9C17-8AA7F47CB48A}" type="presParOf" srcId="{7DA745D7-4A59-442D-AD18-62C0180893FF}" destId="{EE79A53D-A655-4E24-B286-6021192AB5C9}" srcOrd="1" destOrd="0" presId="urn:microsoft.com/office/officeart/2005/8/layout/hierarchy4"/>
    <dgm:cxn modelId="{2E8FD23D-33F1-4B93-BDEB-F3CF61A489B6}" type="presParOf" srcId="{7DA745D7-4A59-442D-AD18-62C0180893FF}" destId="{0AAF5054-6A5F-48F1-BBCD-4D5435C9041A}" srcOrd="2" destOrd="0" presId="urn:microsoft.com/office/officeart/2005/8/layout/hierarchy4"/>
    <dgm:cxn modelId="{FEBCABCD-6615-44A2-81CC-269CAC1E9C6C}" type="presParOf" srcId="{0AAF5054-6A5F-48F1-BBCD-4D5435C9041A}" destId="{45938965-4672-4806-8958-8991E9A56B21}" srcOrd="0" destOrd="0" presId="urn:microsoft.com/office/officeart/2005/8/layout/hierarchy4"/>
    <dgm:cxn modelId="{39139036-9D20-418B-8A60-C6BFE6D3AFFB}" type="presParOf" srcId="{45938965-4672-4806-8958-8991E9A56B21}" destId="{61D85CA8-8689-479C-9A7E-2C1A7973E6D3}" srcOrd="0" destOrd="0" presId="urn:microsoft.com/office/officeart/2005/8/layout/hierarchy4"/>
    <dgm:cxn modelId="{764433DF-2525-4807-B0BB-A0CAF172B7FE}" type="presParOf" srcId="{45938965-4672-4806-8958-8991E9A56B21}" destId="{1EEEA340-D908-44BC-9D46-41D9356CCA45}" srcOrd="1" destOrd="0" presId="urn:microsoft.com/office/officeart/2005/8/layout/hierarchy4"/>
    <dgm:cxn modelId="{23BAD58B-61E2-40C8-BED4-FC6B90D61BA1}" type="presParOf" srcId="{A9F4E6E7-7983-4DDF-9354-96B36D1A26B4}" destId="{1561E20A-EE04-4CAD-B578-B47BA088C2C0}" srcOrd="1" destOrd="0" presId="urn:microsoft.com/office/officeart/2005/8/layout/hierarchy4"/>
    <dgm:cxn modelId="{5028F3CC-CBA9-45D3-9877-DC5E69061364}" type="presParOf" srcId="{A9F4E6E7-7983-4DDF-9354-96B36D1A26B4}" destId="{F068FA72-DEE7-4725-8D15-20A22D84BF37}" srcOrd="2" destOrd="0" presId="urn:microsoft.com/office/officeart/2005/8/layout/hierarchy4"/>
    <dgm:cxn modelId="{70DC51A2-DEE3-44BB-9F0F-A8122631C82F}" type="presParOf" srcId="{F068FA72-DEE7-4725-8D15-20A22D84BF37}" destId="{2EDAC3F8-709B-4F0E-823D-38D1CA53BEC0}" srcOrd="0" destOrd="0" presId="urn:microsoft.com/office/officeart/2005/8/layout/hierarchy4"/>
    <dgm:cxn modelId="{D4C202D6-3E18-4E7D-BEFB-129960167BAE}" type="presParOf" srcId="{F068FA72-DEE7-4725-8D15-20A22D84BF37}" destId="{60D1EB0A-39D0-4941-8012-12CE56ED872B}" srcOrd="1" destOrd="0" presId="urn:microsoft.com/office/officeart/2005/8/layout/hierarchy4"/>
    <dgm:cxn modelId="{A6E36AF3-EE14-4974-A761-250C97AABB73}" type="presParOf" srcId="{F068FA72-DEE7-4725-8D15-20A22D84BF37}" destId="{15D3FFE9-3BC7-4066-8F09-CD3DEF1CAEC9}" srcOrd="2" destOrd="0" presId="urn:microsoft.com/office/officeart/2005/8/layout/hierarchy4"/>
    <dgm:cxn modelId="{4A6439EE-636B-44C4-9281-D682F8F22109}" type="presParOf" srcId="{15D3FFE9-3BC7-4066-8F09-CD3DEF1CAEC9}" destId="{FBF9971C-BB49-4A7F-B608-C8D0BB791B55}" srcOrd="0" destOrd="0" presId="urn:microsoft.com/office/officeart/2005/8/layout/hierarchy4"/>
    <dgm:cxn modelId="{B7DE288F-D5C8-47FE-B1EF-39B84EC5AF7D}" type="presParOf" srcId="{FBF9971C-BB49-4A7F-B608-C8D0BB791B55}" destId="{B3B3A395-8836-4FED-92B5-5847BF81844A}" srcOrd="0" destOrd="0" presId="urn:microsoft.com/office/officeart/2005/8/layout/hierarchy4"/>
    <dgm:cxn modelId="{FCF626CA-430C-4CA1-AC67-783503E95809}" type="presParOf" srcId="{FBF9971C-BB49-4A7F-B608-C8D0BB791B55}" destId="{C1BBEE7C-9379-4BCC-AB25-0E3638A21D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7A9DDD-BEA2-496E-B686-2CC186C83A52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F10E829A-B064-4A84-8CBB-59EB676280D8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Port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AB1C8B6-29BA-4741-A763-339F52DA950D}" type="parTrans" cxnId="{D4684788-C9C9-42AA-A8B7-70AA086036DE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191CCD32-5533-4047-B244-ACA1EBDBAF84}" type="sibTrans" cxnId="{D4684788-C9C9-42AA-A8B7-70AA086036DE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64D242FE-2FE0-48A7-AF04-68DA5F98FF97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Network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0726192-7D95-4CE6-866B-79CE6F2D7263}" type="parTrans" cxnId="{27A8F57F-D5DD-45E8-B23D-B88FBF273783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91F2D52D-93B5-4655-B097-89288C499020}" type="sibTrans" cxnId="{27A8F57F-D5DD-45E8-B23D-B88FBF273783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66AACED3-82F5-4A25-8216-04F100680D4D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Subnet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A8BB6B41-CEC3-4027-ADC3-2DA3091288BD}" type="parTrans" cxnId="{A68F95C0-6306-4332-B942-6737FBD1FAD1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C037DB9C-FC9C-4393-A7C0-691AB51A44DA}" type="sibTrans" cxnId="{A68F95C0-6306-4332-B942-6737FBD1FAD1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C722D3A-58FF-4414-B212-E806B2B4247F}" type="pres">
      <dgm:prSet presAssocID="{797A9DDD-BEA2-496E-B686-2CC186C83A52}" presName="Name0" presStyleCnt="0">
        <dgm:presLayoutVars>
          <dgm:dir/>
          <dgm:animLvl val="lvl"/>
          <dgm:resizeHandles val="exact"/>
        </dgm:presLayoutVars>
      </dgm:prSet>
      <dgm:spPr/>
    </dgm:pt>
    <dgm:pt modelId="{72F19CCE-3A68-4011-8A65-D0C0C6D282F7}" type="pres">
      <dgm:prSet presAssocID="{F10E829A-B064-4A84-8CBB-59EB676280D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68EB95-751E-42CA-B23A-F7AD12543930}" type="pres">
      <dgm:prSet presAssocID="{191CCD32-5533-4047-B244-ACA1EBDBAF84}" presName="parTxOnlySpace" presStyleCnt="0"/>
      <dgm:spPr/>
    </dgm:pt>
    <dgm:pt modelId="{4C7346F0-14D8-4BBF-B939-655F9B38A40E}" type="pres">
      <dgm:prSet presAssocID="{64D242FE-2FE0-48A7-AF04-68DA5F98FF9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B5A74B-4B21-4BB8-B816-D706BD4572C0}" type="pres">
      <dgm:prSet presAssocID="{91F2D52D-93B5-4655-B097-89288C499020}" presName="parTxOnlySpace" presStyleCnt="0"/>
      <dgm:spPr/>
    </dgm:pt>
    <dgm:pt modelId="{AC0F2FDD-068A-4EC2-8386-AA783DBA58E3}" type="pres">
      <dgm:prSet presAssocID="{66AACED3-82F5-4A25-8216-04F100680D4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4684788-C9C9-42AA-A8B7-70AA086036DE}" srcId="{797A9DDD-BEA2-496E-B686-2CC186C83A52}" destId="{F10E829A-B064-4A84-8CBB-59EB676280D8}" srcOrd="0" destOrd="0" parTransId="{2AB1C8B6-29BA-4741-A763-339F52DA950D}" sibTransId="{191CCD32-5533-4047-B244-ACA1EBDBAF84}"/>
    <dgm:cxn modelId="{D34CE0E9-54F4-4F97-9739-8D64220D7EA1}" type="presOf" srcId="{64D242FE-2FE0-48A7-AF04-68DA5F98FF97}" destId="{4C7346F0-14D8-4BBF-B939-655F9B38A40E}" srcOrd="0" destOrd="0" presId="urn:microsoft.com/office/officeart/2005/8/layout/chevron1"/>
    <dgm:cxn modelId="{506BF09E-4136-4C64-A205-C91992127E13}" type="presOf" srcId="{797A9DDD-BEA2-496E-B686-2CC186C83A52}" destId="{DC722D3A-58FF-4414-B212-E806B2B4247F}" srcOrd="0" destOrd="0" presId="urn:microsoft.com/office/officeart/2005/8/layout/chevron1"/>
    <dgm:cxn modelId="{A68F95C0-6306-4332-B942-6737FBD1FAD1}" srcId="{797A9DDD-BEA2-496E-B686-2CC186C83A52}" destId="{66AACED3-82F5-4A25-8216-04F100680D4D}" srcOrd="2" destOrd="0" parTransId="{A8BB6B41-CEC3-4027-ADC3-2DA3091288BD}" sibTransId="{C037DB9C-FC9C-4393-A7C0-691AB51A44DA}"/>
    <dgm:cxn modelId="{7D313E75-5480-44A7-9309-064E7CE1CBB1}" type="presOf" srcId="{F10E829A-B064-4A84-8CBB-59EB676280D8}" destId="{72F19CCE-3A68-4011-8A65-D0C0C6D282F7}" srcOrd="0" destOrd="0" presId="urn:microsoft.com/office/officeart/2005/8/layout/chevron1"/>
    <dgm:cxn modelId="{27A8F57F-D5DD-45E8-B23D-B88FBF273783}" srcId="{797A9DDD-BEA2-496E-B686-2CC186C83A52}" destId="{64D242FE-2FE0-48A7-AF04-68DA5F98FF97}" srcOrd="1" destOrd="0" parTransId="{D0726192-7D95-4CE6-866B-79CE6F2D7263}" sibTransId="{91F2D52D-93B5-4655-B097-89288C499020}"/>
    <dgm:cxn modelId="{E2AB2095-4A1C-46E5-B7A6-DE1EEADA4B97}" type="presOf" srcId="{66AACED3-82F5-4A25-8216-04F100680D4D}" destId="{AC0F2FDD-068A-4EC2-8386-AA783DBA58E3}" srcOrd="0" destOrd="0" presId="urn:microsoft.com/office/officeart/2005/8/layout/chevron1"/>
    <dgm:cxn modelId="{077FA339-3DEB-4EB2-B259-44F6D07D145A}" type="presParOf" srcId="{DC722D3A-58FF-4414-B212-E806B2B4247F}" destId="{72F19CCE-3A68-4011-8A65-D0C0C6D282F7}" srcOrd="0" destOrd="0" presId="urn:microsoft.com/office/officeart/2005/8/layout/chevron1"/>
    <dgm:cxn modelId="{BF9236CA-44C7-4DFF-935B-D572A37CAA22}" type="presParOf" srcId="{DC722D3A-58FF-4414-B212-E806B2B4247F}" destId="{B868EB95-751E-42CA-B23A-F7AD12543930}" srcOrd="1" destOrd="0" presId="urn:microsoft.com/office/officeart/2005/8/layout/chevron1"/>
    <dgm:cxn modelId="{DDB73B8F-328D-414D-99EE-0FDA2BC09753}" type="presParOf" srcId="{DC722D3A-58FF-4414-B212-E806B2B4247F}" destId="{4C7346F0-14D8-4BBF-B939-655F9B38A40E}" srcOrd="2" destOrd="0" presId="urn:microsoft.com/office/officeart/2005/8/layout/chevron1"/>
    <dgm:cxn modelId="{E0D98A80-B8FD-4A12-AA9A-79531FAC0F06}" type="presParOf" srcId="{DC722D3A-58FF-4414-B212-E806B2B4247F}" destId="{C6B5A74B-4B21-4BB8-B816-D706BD4572C0}" srcOrd="3" destOrd="0" presId="urn:microsoft.com/office/officeart/2005/8/layout/chevron1"/>
    <dgm:cxn modelId="{59A11886-7981-43DB-89A0-63FD9A4B0BF1}" type="presParOf" srcId="{DC722D3A-58FF-4414-B212-E806B2B4247F}" destId="{AC0F2FDD-068A-4EC2-8386-AA783DBA58E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3D9FD-1349-41B1-ADA7-891CC09302B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974AF2A-3ED1-438B-A1A6-95502FB5E4A9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Service Plugin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78AC462C-926F-49A1-876D-E37F4D06CAA3}" type="parTrans" cxnId="{96619A1B-839C-4AE3-9ADC-1BF3EEF7CE2A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911C924A-5BCB-43D0-886B-451EC74B46E3}" type="sibTrans" cxnId="{96619A1B-839C-4AE3-9ADC-1BF3EEF7CE2A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CB7F2F4-56FC-4A68-B1E5-BA79C3185E2B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L3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BF651F06-0878-4D7E-AE9E-480D4B07D91D}" type="parTrans" cxnId="{052D8DCB-0665-4350-9DBE-615E4DD85E8A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AE0EC53-74F8-4E6F-8F60-0894B5ABA5DB}" type="sibTrans" cxnId="{052D8DCB-0665-4350-9DBE-615E4DD85E8A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E1CB72F8-75B7-4E4E-8E34-9C1312E73AD3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l3 router 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33BE4D93-0A0D-4E04-9E02-DB3F53B25A48}" type="parTrans" cxnId="{9C2C4252-1856-4756-8ED6-AE3066578D58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3960057-BECB-4B3D-8672-ECED5D4900F3}" type="sibTrans" cxnId="{9C2C4252-1856-4756-8ED6-AE3066578D58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9DDB8E5F-39FF-4DFA-A092-E764BEBFED21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L4-L7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B25B015C-DD69-4665-BDAF-F8ABB999BB37}" type="parTrans" cxnId="{53ED7CC4-A9D3-466C-94D6-B2120540E591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8BD66447-169C-4377-885B-019ACC05C3BC}" type="sibTrans" cxnId="{53ED7CC4-A9D3-466C-94D6-B2120540E591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88FC5783-8A0F-4E00-A539-1990A64954AF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LBaaS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40BFCE11-426D-4AFB-AE9E-08B4805615CD}" type="parTrans" cxnId="{798254AA-D430-4CCB-AA85-6BB6F9D61506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41AEF955-FB10-401D-B183-A8A43311B783}" type="sibTrans" cxnId="{798254AA-D430-4CCB-AA85-6BB6F9D61506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2130CCE-F148-4F21-B499-6C214D6CB04D}">
      <dgm:prSet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FWaaS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01B55DC-0894-43BF-9ED5-15FAB1AB6F60}" type="parTrans" cxnId="{30FA5E90-D668-4002-B4B1-3860CF60B745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3C9F11B-F368-4CE2-9AB0-E26F3E02845F}" type="sibTrans" cxnId="{30FA5E90-D668-4002-B4B1-3860CF60B745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9B014D5D-2DB9-4BFC-BF51-0AF170B6EC89}">
      <dgm:prSet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VPNaaS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C8133BDA-5D62-4751-B10F-1F3A72507B6A}" type="parTrans" cxnId="{D551BEE7-77EA-4783-8603-783D1AF8C1C8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46EDD1F6-13B6-4DD5-A131-0E9B50F56C01}" type="sibTrans" cxnId="{D551BEE7-77EA-4783-8603-783D1AF8C1C8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ADAFD108-4119-4E81-96B1-9994AF49181B}" type="pres">
      <dgm:prSet presAssocID="{0F23D9FD-1349-41B1-ADA7-891CC09302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326D1E-0DF4-4332-BF8F-836C8537596E}" type="pres">
      <dgm:prSet presAssocID="{6974AF2A-3ED1-438B-A1A6-95502FB5E4A9}" presName="root1" presStyleCnt="0"/>
      <dgm:spPr/>
    </dgm:pt>
    <dgm:pt modelId="{19746944-2AD2-44C7-A1E2-91F16128AD8F}" type="pres">
      <dgm:prSet presAssocID="{6974AF2A-3ED1-438B-A1A6-95502FB5E4A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B5AEB57-9FC1-4FD7-B447-3841B705EAC5}" type="pres">
      <dgm:prSet presAssocID="{6974AF2A-3ED1-438B-A1A6-95502FB5E4A9}" presName="level2hierChild" presStyleCnt="0"/>
      <dgm:spPr/>
    </dgm:pt>
    <dgm:pt modelId="{F5C6316A-2E05-425A-9F8C-1DD5D1F6E5EF}" type="pres">
      <dgm:prSet presAssocID="{BF651F06-0878-4D7E-AE9E-480D4B07D91D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997F2BC0-FA6B-4FEB-BAAB-EF17EE003DC1}" type="pres">
      <dgm:prSet presAssocID="{BF651F06-0878-4D7E-AE9E-480D4B07D91D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493E7C77-EF74-40D9-A515-25DA07F62560}" type="pres">
      <dgm:prSet presAssocID="{0CB7F2F4-56FC-4A68-B1E5-BA79C3185E2B}" presName="root2" presStyleCnt="0"/>
      <dgm:spPr/>
    </dgm:pt>
    <dgm:pt modelId="{3DD676D0-75E6-459C-B780-691014C1B25F}" type="pres">
      <dgm:prSet presAssocID="{0CB7F2F4-56FC-4A68-B1E5-BA79C3185E2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EF92BA9-8C24-4124-A888-B002BC002DD0}" type="pres">
      <dgm:prSet presAssocID="{0CB7F2F4-56FC-4A68-B1E5-BA79C3185E2B}" presName="level3hierChild" presStyleCnt="0"/>
      <dgm:spPr/>
    </dgm:pt>
    <dgm:pt modelId="{282388BD-7013-4DE6-B608-23E2C8799A26}" type="pres">
      <dgm:prSet presAssocID="{33BE4D93-0A0D-4E04-9E02-DB3F53B25A48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965443CA-D570-46A7-A59A-63B99A24AD75}" type="pres">
      <dgm:prSet presAssocID="{33BE4D93-0A0D-4E04-9E02-DB3F53B25A48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F575370C-A920-457D-B2CC-0D7C769785D9}" type="pres">
      <dgm:prSet presAssocID="{E1CB72F8-75B7-4E4E-8E34-9C1312E73AD3}" presName="root2" presStyleCnt="0"/>
      <dgm:spPr/>
    </dgm:pt>
    <dgm:pt modelId="{26AA71CA-6937-49C7-8218-2D8A0CD74CCA}" type="pres">
      <dgm:prSet presAssocID="{E1CB72F8-75B7-4E4E-8E34-9C1312E73AD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563B703-2420-4CBD-9985-21DEE5741D46}" type="pres">
      <dgm:prSet presAssocID="{E1CB72F8-75B7-4E4E-8E34-9C1312E73AD3}" presName="level3hierChild" presStyleCnt="0"/>
      <dgm:spPr/>
    </dgm:pt>
    <dgm:pt modelId="{F97E11BF-699F-478F-95CA-609F3B686184}" type="pres">
      <dgm:prSet presAssocID="{B25B015C-DD69-4665-BDAF-F8ABB999BB37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5D871A3F-AFC2-44C1-9246-09CC775A2B06}" type="pres">
      <dgm:prSet presAssocID="{B25B015C-DD69-4665-BDAF-F8ABB999BB37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3E2528D-64AB-4CFC-8933-827EB278473E}" type="pres">
      <dgm:prSet presAssocID="{9DDB8E5F-39FF-4DFA-A092-E764BEBFED21}" presName="root2" presStyleCnt="0"/>
      <dgm:spPr/>
    </dgm:pt>
    <dgm:pt modelId="{B2D08466-31D1-4364-877C-85D0ADC22DA4}" type="pres">
      <dgm:prSet presAssocID="{9DDB8E5F-39FF-4DFA-A092-E764BEBFED2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2122F26-9704-4976-AC01-563C82319E4A}" type="pres">
      <dgm:prSet presAssocID="{9DDB8E5F-39FF-4DFA-A092-E764BEBFED21}" presName="level3hierChild" presStyleCnt="0"/>
      <dgm:spPr/>
    </dgm:pt>
    <dgm:pt modelId="{857B6DD4-C3F3-4060-BF5B-7926351AFE8C}" type="pres">
      <dgm:prSet presAssocID="{40BFCE11-426D-4AFB-AE9E-08B4805615CD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FFBBA600-22C6-4A95-BC85-77D8E042B9E2}" type="pres">
      <dgm:prSet presAssocID="{40BFCE11-426D-4AFB-AE9E-08B4805615CD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EB0C2C99-6987-406A-90AA-41677D13909F}" type="pres">
      <dgm:prSet presAssocID="{88FC5783-8A0F-4E00-A539-1990A64954AF}" presName="root2" presStyleCnt="0"/>
      <dgm:spPr/>
    </dgm:pt>
    <dgm:pt modelId="{A7B3E2D0-DF89-49AB-827D-132BB150C923}" type="pres">
      <dgm:prSet presAssocID="{88FC5783-8A0F-4E00-A539-1990A64954A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1C3BE77-D384-4601-9F78-BB332968EDDF}" type="pres">
      <dgm:prSet presAssocID="{88FC5783-8A0F-4E00-A539-1990A64954AF}" presName="level3hierChild" presStyleCnt="0"/>
      <dgm:spPr/>
    </dgm:pt>
    <dgm:pt modelId="{08E88346-DAE5-457B-BA29-8D719E5AE321}" type="pres">
      <dgm:prSet presAssocID="{D01B55DC-0894-43BF-9ED5-15FAB1AB6F60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FC3E1DDF-94D4-4EAD-93D1-7542F00EEA78}" type="pres">
      <dgm:prSet presAssocID="{D01B55DC-0894-43BF-9ED5-15FAB1AB6F60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04422C8A-A937-4753-A751-1C61E217CD7C}" type="pres">
      <dgm:prSet presAssocID="{02130CCE-F148-4F21-B499-6C214D6CB04D}" presName="root2" presStyleCnt="0"/>
      <dgm:spPr/>
    </dgm:pt>
    <dgm:pt modelId="{C3A9ADAA-A978-43D7-8128-DFE26A5D1B98}" type="pres">
      <dgm:prSet presAssocID="{02130CCE-F148-4F21-B499-6C214D6CB04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2F7A593-CD84-4556-9E4E-F1F78D349ECF}" type="pres">
      <dgm:prSet presAssocID="{02130CCE-F148-4F21-B499-6C214D6CB04D}" presName="level3hierChild" presStyleCnt="0"/>
      <dgm:spPr/>
    </dgm:pt>
    <dgm:pt modelId="{C1F85161-A568-4221-9627-AE4FDBDC9747}" type="pres">
      <dgm:prSet presAssocID="{C8133BDA-5D62-4751-B10F-1F3A72507B6A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FF18D536-7472-455F-92CE-4EC09BFC04E1}" type="pres">
      <dgm:prSet presAssocID="{C8133BDA-5D62-4751-B10F-1F3A72507B6A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CEE907B6-19DA-47A8-B8E0-06E43C494E1F}" type="pres">
      <dgm:prSet presAssocID="{9B014D5D-2DB9-4BFC-BF51-0AF170B6EC89}" presName="root2" presStyleCnt="0"/>
      <dgm:spPr/>
    </dgm:pt>
    <dgm:pt modelId="{855ADC10-7475-4B02-88F1-31F80D09C9F4}" type="pres">
      <dgm:prSet presAssocID="{9B014D5D-2DB9-4BFC-BF51-0AF170B6EC8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618B2F-7468-47B9-AD0F-29BDD77859EB}" type="pres">
      <dgm:prSet presAssocID="{9B014D5D-2DB9-4BFC-BF51-0AF170B6EC89}" presName="level3hierChild" presStyleCnt="0"/>
      <dgm:spPr/>
    </dgm:pt>
  </dgm:ptLst>
  <dgm:cxnLst>
    <dgm:cxn modelId="{E5DCEA41-1944-4544-81D0-1A51ACC9082B}" type="presOf" srcId="{0CB7F2F4-56FC-4A68-B1E5-BA79C3185E2B}" destId="{3DD676D0-75E6-459C-B780-691014C1B25F}" srcOrd="0" destOrd="0" presId="urn:microsoft.com/office/officeart/2005/8/layout/hierarchy2"/>
    <dgm:cxn modelId="{1B75F603-3B16-4A5F-A293-63D2EA509803}" type="presOf" srcId="{33BE4D93-0A0D-4E04-9E02-DB3F53B25A48}" destId="{282388BD-7013-4DE6-B608-23E2C8799A26}" srcOrd="0" destOrd="0" presId="urn:microsoft.com/office/officeart/2005/8/layout/hierarchy2"/>
    <dgm:cxn modelId="{A41185C9-5211-4D0E-ACCB-35137974D4A2}" type="presOf" srcId="{9B014D5D-2DB9-4BFC-BF51-0AF170B6EC89}" destId="{855ADC10-7475-4B02-88F1-31F80D09C9F4}" srcOrd="0" destOrd="0" presId="urn:microsoft.com/office/officeart/2005/8/layout/hierarchy2"/>
    <dgm:cxn modelId="{70D846DC-60EF-4827-9D2A-2BC63A23CD8C}" type="presOf" srcId="{0F23D9FD-1349-41B1-ADA7-891CC09302B4}" destId="{ADAFD108-4119-4E81-96B1-9994AF49181B}" srcOrd="0" destOrd="0" presId="urn:microsoft.com/office/officeart/2005/8/layout/hierarchy2"/>
    <dgm:cxn modelId="{6443BA46-5BEA-4494-ABB8-ECD13FFA68FE}" type="presOf" srcId="{40BFCE11-426D-4AFB-AE9E-08B4805615CD}" destId="{857B6DD4-C3F3-4060-BF5B-7926351AFE8C}" srcOrd="0" destOrd="0" presId="urn:microsoft.com/office/officeart/2005/8/layout/hierarchy2"/>
    <dgm:cxn modelId="{C8A70EA0-1F98-4404-A2DA-5F7AE1190C54}" type="presOf" srcId="{02130CCE-F148-4F21-B499-6C214D6CB04D}" destId="{C3A9ADAA-A978-43D7-8128-DFE26A5D1B98}" srcOrd="0" destOrd="0" presId="urn:microsoft.com/office/officeart/2005/8/layout/hierarchy2"/>
    <dgm:cxn modelId="{052D8DCB-0665-4350-9DBE-615E4DD85E8A}" srcId="{6974AF2A-3ED1-438B-A1A6-95502FB5E4A9}" destId="{0CB7F2F4-56FC-4A68-B1E5-BA79C3185E2B}" srcOrd="0" destOrd="0" parTransId="{BF651F06-0878-4D7E-AE9E-480D4B07D91D}" sibTransId="{2AE0EC53-74F8-4E6F-8F60-0894B5ABA5DB}"/>
    <dgm:cxn modelId="{96619A1B-839C-4AE3-9ADC-1BF3EEF7CE2A}" srcId="{0F23D9FD-1349-41B1-ADA7-891CC09302B4}" destId="{6974AF2A-3ED1-438B-A1A6-95502FB5E4A9}" srcOrd="0" destOrd="0" parTransId="{78AC462C-926F-49A1-876D-E37F4D06CAA3}" sibTransId="{911C924A-5BCB-43D0-886B-451EC74B46E3}"/>
    <dgm:cxn modelId="{10E8DB81-FB2D-4636-A6B2-BFE4B83CBE6A}" type="presOf" srcId="{C8133BDA-5D62-4751-B10F-1F3A72507B6A}" destId="{C1F85161-A568-4221-9627-AE4FDBDC9747}" srcOrd="0" destOrd="0" presId="urn:microsoft.com/office/officeart/2005/8/layout/hierarchy2"/>
    <dgm:cxn modelId="{715E21DB-7988-4E84-B327-9CB7EF4564AA}" type="presOf" srcId="{D01B55DC-0894-43BF-9ED5-15FAB1AB6F60}" destId="{08E88346-DAE5-457B-BA29-8D719E5AE321}" srcOrd="0" destOrd="0" presId="urn:microsoft.com/office/officeart/2005/8/layout/hierarchy2"/>
    <dgm:cxn modelId="{9C2C4252-1856-4756-8ED6-AE3066578D58}" srcId="{0CB7F2F4-56FC-4A68-B1E5-BA79C3185E2B}" destId="{E1CB72F8-75B7-4E4E-8E34-9C1312E73AD3}" srcOrd="0" destOrd="0" parTransId="{33BE4D93-0A0D-4E04-9E02-DB3F53B25A48}" sibTransId="{23960057-BECB-4B3D-8672-ECED5D4900F3}"/>
    <dgm:cxn modelId="{E87DC5A5-029C-4738-AB8C-D4C18DA0CD56}" type="presOf" srcId="{6974AF2A-3ED1-438B-A1A6-95502FB5E4A9}" destId="{19746944-2AD2-44C7-A1E2-91F16128AD8F}" srcOrd="0" destOrd="0" presId="urn:microsoft.com/office/officeart/2005/8/layout/hierarchy2"/>
    <dgm:cxn modelId="{6581B118-5389-4C8B-A1A3-6D8162490001}" type="presOf" srcId="{88FC5783-8A0F-4E00-A539-1990A64954AF}" destId="{A7B3E2D0-DF89-49AB-827D-132BB150C923}" srcOrd="0" destOrd="0" presId="urn:microsoft.com/office/officeart/2005/8/layout/hierarchy2"/>
    <dgm:cxn modelId="{5F25D0F0-E45F-47B1-B329-56701C7A1BB6}" type="presOf" srcId="{C8133BDA-5D62-4751-B10F-1F3A72507B6A}" destId="{FF18D536-7472-455F-92CE-4EC09BFC04E1}" srcOrd="1" destOrd="0" presId="urn:microsoft.com/office/officeart/2005/8/layout/hierarchy2"/>
    <dgm:cxn modelId="{8FDC8804-2C3E-476C-9200-FC3B2C6DFC97}" type="presOf" srcId="{B25B015C-DD69-4665-BDAF-F8ABB999BB37}" destId="{F97E11BF-699F-478F-95CA-609F3B686184}" srcOrd="0" destOrd="0" presId="urn:microsoft.com/office/officeart/2005/8/layout/hierarchy2"/>
    <dgm:cxn modelId="{798254AA-D430-4CCB-AA85-6BB6F9D61506}" srcId="{9DDB8E5F-39FF-4DFA-A092-E764BEBFED21}" destId="{88FC5783-8A0F-4E00-A539-1990A64954AF}" srcOrd="0" destOrd="0" parTransId="{40BFCE11-426D-4AFB-AE9E-08B4805615CD}" sibTransId="{41AEF955-FB10-401D-B183-A8A43311B783}"/>
    <dgm:cxn modelId="{57483066-027A-4452-AD4A-0DF63FBA500C}" type="presOf" srcId="{B25B015C-DD69-4665-BDAF-F8ABB999BB37}" destId="{5D871A3F-AFC2-44C1-9246-09CC775A2B06}" srcOrd="1" destOrd="0" presId="urn:microsoft.com/office/officeart/2005/8/layout/hierarchy2"/>
    <dgm:cxn modelId="{7682B245-AB7E-401B-A43A-61CA836C147D}" type="presOf" srcId="{D01B55DC-0894-43BF-9ED5-15FAB1AB6F60}" destId="{FC3E1DDF-94D4-4EAD-93D1-7542F00EEA78}" srcOrd="1" destOrd="0" presId="urn:microsoft.com/office/officeart/2005/8/layout/hierarchy2"/>
    <dgm:cxn modelId="{0D709C82-D68D-4A7D-BF72-BE678DAA871E}" type="presOf" srcId="{33BE4D93-0A0D-4E04-9E02-DB3F53B25A48}" destId="{965443CA-D570-46A7-A59A-63B99A24AD75}" srcOrd="1" destOrd="0" presId="urn:microsoft.com/office/officeart/2005/8/layout/hierarchy2"/>
    <dgm:cxn modelId="{5685A087-4790-4186-B161-0C184B223E1F}" type="presOf" srcId="{E1CB72F8-75B7-4E4E-8E34-9C1312E73AD3}" destId="{26AA71CA-6937-49C7-8218-2D8A0CD74CCA}" srcOrd="0" destOrd="0" presId="urn:microsoft.com/office/officeart/2005/8/layout/hierarchy2"/>
    <dgm:cxn modelId="{53ED7CC4-A9D3-466C-94D6-B2120540E591}" srcId="{6974AF2A-3ED1-438B-A1A6-95502FB5E4A9}" destId="{9DDB8E5F-39FF-4DFA-A092-E764BEBFED21}" srcOrd="1" destOrd="0" parTransId="{B25B015C-DD69-4665-BDAF-F8ABB999BB37}" sibTransId="{8BD66447-169C-4377-885B-019ACC05C3BC}"/>
    <dgm:cxn modelId="{0CCFDC3F-07E8-4F38-AF1E-B16A19976C6E}" type="presOf" srcId="{40BFCE11-426D-4AFB-AE9E-08B4805615CD}" destId="{FFBBA600-22C6-4A95-BC85-77D8E042B9E2}" srcOrd="1" destOrd="0" presId="urn:microsoft.com/office/officeart/2005/8/layout/hierarchy2"/>
    <dgm:cxn modelId="{6E8C594B-B55D-4ABC-B94D-3AAD2563BD10}" type="presOf" srcId="{9DDB8E5F-39FF-4DFA-A092-E764BEBFED21}" destId="{B2D08466-31D1-4364-877C-85D0ADC22DA4}" srcOrd="0" destOrd="0" presId="urn:microsoft.com/office/officeart/2005/8/layout/hierarchy2"/>
    <dgm:cxn modelId="{0065F1F9-E50B-491A-A466-C62840B54DF8}" type="presOf" srcId="{BF651F06-0878-4D7E-AE9E-480D4B07D91D}" destId="{F5C6316A-2E05-425A-9F8C-1DD5D1F6E5EF}" srcOrd="0" destOrd="0" presId="urn:microsoft.com/office/officeart/2005/8/layout/hierarchy2"/>
    <dgm:cxn modelId="{30FA5E90-D668-4002-B4B1-3860CF60B745}" srcId="{9DDB8E5F-39FF-4DFA-A092-E764BEBFED21}" destId="{02130CCE-F148-4F21-B499-6C214D6CB04D}" srcOrd="1" destOrd="0" parTransId="{D01B55DC-0894-43BF-9ED5-15FAB1AB6F60}" sibTransId="{23C9F11B-F368-4CE2-9AB0-E26F3E02845F}"/>
    <dgm:cxn modelId="{D551BEE7-77EA-4783-8603-783D1AF8C1C8}" srcId="{9DDB8E5F-39FF-4DFA-A092-E764BEBFED21}" destId="{9B014D5D-2DB9-4BFC-BF51-0AF170B6EC89}" srcOrd="2" destOrd="0" parTransId="{C8133BDA-5D62-4751-B10F-1F3A72507B6A}" sibTransId="{46EDD1F6-13B6-4DD5-A131-0E9B50F56C01}"/>
    <dgm:cxn modelId="{4B98FB9D-7B04-448B-8E76-76F7D2ECBCFC}" type="presOf" srcId="{BF651F06-0878-4D7E-AE9E-480D4B07D91D}" destId="{997F2BC0-FA6B-4FEB-BAAB-EF17EE003DC1}" srcOrd="1" destOrd="0" presId="urn:microsoft.com/office/officeart/2005/8/layout/hierarchy2"/>
    <dgm:cxn modelId="{68A42F07-3041-44B1-B129-E2B76ACD5E36}" type="presParOf" srcId="{ADAFD108-4119-4E81-96B1-9994AF49181B}" destId="{9F326D1E-0DF4-4332-BF8F-836C8537596E}" srcOrd="0" destOrd="0" presId="urn:microsoft.com/office/officeart/2005/8/layout/hierarchy2"/>
    <dgm:cxn modelId="{4225C222-F226-4A7D-B9DC-5F54765D2E6D}" type="presParOf" srcId="{9F326D1E-0DF4-4332-BF8F-836C8537596E}" destId="{19746944-2AD2-44C7-A1E2-91F16128AD8F}" srcOrd="0" destOrd="0" presId="urn:microsoft.com/office/officeart/2005/8/layout/hierarchy2"/>
    <dgm:cxn modelId="{0C031CAC-A8AD-498B-A0DD-B7C25160A46E}" type="presParOf" srcId="{9F326D1E-0DF4-4332-BF8F-836C8537596E}" destId="{BB5AEB57-9FC1-4FD7-B447-3841B705EAC5}" srcOrd="1" destOrd="0" presId="urn:microsoft.com/office/officeart/2005/8/layout/hierarchy2"/>
    <dgm:cxn modelId="{586AC1A0-BFD6-4F54-B0BF-996E6D226C8F}" type="presParOf" srcId="{BB5AEB57-9FC1-4FD7-B447-3841B705EAC5}" destId="{F5C6316A-2E05-425A-9F8C-1DD5D1F6E5EF}" srcOrd="0" destOrd="0" presId="urn:microsoft.com/office/officeart/2005/8/layout/hierarchy2"/>
    <dgm:cxn modelId="{E18B27F0-7566-4A50-8253-176859F2443E}" type="presParOf" srcId="{F5C6316A-2E05-425A-9F8C-1DD5D1F6E5EF}" destId="{997F2BC0-FA6B-4FEB-BAAB-EF17EE003DC1}" srcOrd="0" destOrd="0" presId="urn:microsoft.com/office/officeart/2005/8/layout/hierarchy2"/>
    <dgm:cxn modelId="{B7F7833F-CB40-449A-98BC-7DA7E950D032}" type="presParOf" srcId="{BB5AEB57-9FC1-4FD7-B447-3841B705EAC5}" destId="{493E7C77-EF74-40D9-A515-25DA07F62560}" srcOrd="1" destOrd="0" presId="urn:microsoft.com/office/officeart/2005/8/layout/hierarchy2"/>
    <dgm:cxn modelId="{49B2A197-072B-4C88-A567-64A99285C06C}" type="presParOf" srcId="{493E7C77-EF74-40D9-A515-25DA07F62560}" destId="{3DD676D0-75E6-459C-B780-691014C1B25F}" srcOrd="0" destOrd="0" presId="urn:microsoft.com/office/officeart/2005/8/layout/hierarchy2"/>
    <dgm:cxn modelId="{F816C602-3C7D-42B5-89AD-91DCDE5015DF}" type="presParOf" srcId="{493E7C77-EF74-40D9-A515-25DA07F62560}" destId="{6EF92BA9-8C24-4124-A888-B002BC002DD0}" srcOrd="1" destOrd="0" presId="urn:microsoft.com/office/officeart/2005/8/layout/hierarchy2"/>
    <dgm:cxn modelId="{CEE3CBB4-27D7-4759-BCCB-F44E7F44B414}" type="presParOf" srcId="{6EF92BA9-8C24-4124-A888-B002BC002DD0}" destId="{282388BD-7013-4DE6-B608-23E2C8799A26}" srcOrd="0" destOrd="0" presId="urn:microsoft.com/office/officeart/2005/8/layout/hierarchy2"/>
    <dgm:cxn modelId="{FBD92108-BE7E-4702-B917-5592677B3384}" type="presParOf" srcId="{282388BD-7013-4DE6-B608-23E2C8799A26}" destId="{965443CA-D570-46A7-A59A-63B99A24AD75}" srcOrd="0" destOrd="0" presId="urn:microsoft.com/office/officeart/2005/8/layout/hierarchy2"/>
    <dgm:cxn modelId="{A47CD116-7B9D-4687-8AB0-E5D67DB0CE3E}" type="presParOf" srcId="{6EF92BA9-8C24-4124-A888-B002BC002DD0}" destId="{F575370C-A920-457D-B2CC-0D7C769785D9}" srcOrd="1" destOrd="0" presId="urn:microsoft.com/office/officeart/2005/8/layout/hierarchy2"/>
    <dgm:cxn modelId="{51D49953-F9F7-43CE-A44F-4C3CA0CEA647}" type="presParOf" srcId="{F575370C-A920-457D-B2CC-0D7C769785D9}" destId="{26AA71CA-6937-49C7-8218-2D8A0CD74CCA}" srcOrd="0" destOrd="0" presId="urn:microsoft.com/office/officeart/2005/8/layout/hierarchy2"/>
    <dgm:cxn modelId="{66D87F0E-CA40-4CB9-8568-1C30487090A2}" type="presParOf" srcId="{F575370C-A920-457D-B2CC-0D7C769785D9}" destId="{6563B703-2420-4CBD-9985-21DEE5741D46}" srcOrd="1" destOrd="0" presId="urn:microsoft.com/office/officeart/2005/8/layout/hierarchy2"/>
    <dgm:cxn modelId="{550C2E65-0C41-4040-AC2C-FE8DEEA252BD}" type="presParOf" srcId="{BB5AEB57-9FC1-4FD7-B447-3841B705EAC5}" destId="{F97E11BF-699F-478F-95CA-609F3B686184}" srcOrd="2" destOrd="0" presId="urn:microsoft.com/office/officeart/2005/8/layout/hierarchy2"/>
    <dgm:cxn modelId="{EFE51941-697E-4194-A3EC-C343BC583E4A}" type="presParOf" srcId="{F97E11BF-699F-478F-95CA-609F3B686184}" destId="{5D871A3F-AFC2-44C1-9246-09CC775A2B06}" srcOrd="0" destOrd="0" presId="urn:microsoft.com/office/officeart/2005/8/layout/hierarchy2"/>
    <dgm:cxn modelId="{297F0CE3-FCD3-43BF-96F9-66203DD911A6}" type="presParOf" srcId="{BB5AEB57-9FC1-4FD7-B447-3841B705EAC5}" destId="{03E2528D-64AB-4CFC-8933-827EB278473E}" srcOrd="3" destOrd="0" presId="urn:microsoft.com/office/officeart/2005/8/layout/hierarchy2"/>
    <dgm:cxn modelId="{3C5D328F-2D87-43C5-B416-17E26A068CB5}" type="presParOf" srcId="{03E2528D-64AB-4CFC-8933-827EB278473E}" destId="{B2D08466-31D1-4364-877C-85D0ADC22DA4}" srcOrd="0" destOrd="0" presId="urn:microsoft.com/office/officeart/2005/8/layout/hierarchy2"/>
    <dgm:cxn modelId="{06049B5C-9925-4518-BA94-40DF504E491D}" type="presParOf" srcId="{03E2528D-64AB-4CFC-8933-827EB278473E}" destId="{92122F26-9704-4976-AC01-563C82319E4A}" srcOrd="1" destOrd="0" presId="urn:microsoft.com/office/officeart/2005/8/layout/hierarchy2"/>
    <dgm:cxn modelId="{3BFA5697-B4AE-448B-9949-B8650547AF45}" type="presParOf" srcId="{92122F26-9704-4976-AC01-563C82319E4A}" destId="{857B6DD4-C3F3-4060-BF5B-7926351AFE8C}" srcOrd="0" destOrd="0" presId="urn:microsoft.com/office/officeart/2005/8/layout/hierarchy2"/>
    <dgm:cxn modelId="{9A5A3E12-7145-4B36-85DA-3AEEB3110BC6}" type="presParOf" srcId="{857B6DD4-C3F3-4060-BF5B-7926351AFE8C}" destId="{FFBBA600-22C6-4A95-BC85-77D8E042B9E2}" srcOrd="0" destOrd="0" presId="urn:microsoft.com/office/officeart/2005/8/layout/hierarchy2"/>
    <dgm:cxn modelId="{9DD790F1-DEBC-45DC-89D9-BE7D9C757543}" type="presParOf" srcId="{92122F26-9704-4976-AC01-563C82319E4A}" destId="{EB0C2C99-6987-406A-90AA-41677D13909F}" srcOrd="1" destOrd="0" presId="urn:microsoft.com/office/officeart/2005/8/layout/hierarchy2"/>
    <dgm:cxn modelId="{1D3C8F3A-9419-4DF3-B8BE-8075795C94B4}" type="presParOf" srcId="{EB0C2C99-6987-406A-90AA-41677D13909F}" destId="{A7B3E2D0-DF89-49AB-827D-132BB150C923}" srcOrd="0" destOrd="0" presId="urn:microsoft.com/office/officeart/2005/8/layout/hierarchy2"/>
    <dgm:cxn modelId="{1BE6824F-403E-4FE3-BD87-6E99596C78E4}" type="presParOf" srcId="{EB0C2C99-6987-406A-90AA-41677D13909F}" destId="{01C3BE77-D384-4601-9F78-BB332968EDDF}" srcOrd="1" destOrd="0" presId="urn:microsoft.com/office/officeart/2005/8/layout/hierarchy2"/>
    <dgm:cxn modelId="{A45C9189-5094-4B1A-ADB9-91BA34728BBD}" type="presParOf" srcId="{92122F26-9704-4976-AC01-563C82319E4A}" destId="{08E88346-DAE5-457B-BA29-8D719E5AE321}" srcOrd="2" destOrd="0" presId="urn:microsoft.com/office/officeart/2005/8/layout/hierarchy2"/>
    <dgm:cxn modelId="{3C7830B5-1917-45E2-814B-EF17B2901400}" type="presParOf" srcId="{08E88346-DAE5-457B-BA29-8D719E5AE321}" destId="{FC3E1DDF-94D4-4EAD-93D1-7542F00EEA78}" srcOrd="0" destOrd="0" presId="urn:microsoft.com/office/officeart/2005/8/layout/hierarchy2"/>
    <dgm:cxn modelId="{290AED59-D352-43B6-BFF8-4B820E0048DE}" type="presParOf" srcId="{92122F26-9704-4976-AC01-563C82319E4A}" destId="{04422C8A-A937-4753-A751-1C61E217CD7C}" srcOrd="3" destOrd="0" presId="urn:microsoft.com/office/officeart/2005/8/layout/hierarchy2"/>
    <dgm:cxn modelId="{F4B839C8-A4DD-4D5E-A9AE-124DBC40C859}" type="presParOf" srcId="{04422C8A-A937-4753-A751-1C61E217CD7C}" destId="{C3A9ADAA-A978-43D7-8128-DFE26A5D1B98}" srcOrd="0" destOrd="0" presId="urn:microsoft.com/office/officeart/2005/8/layout/hierarchy2"/>
    <dgm:cxn modelId="{1BD980EE-2520-43D3-80CE-AAEBDE6D56C9}" type="presParOf" srcId="{04422C8A-A937-4753-A751-1C61E217CD7C}" destId="{D2F7A593-CD84-4556-9E4E-F1F78D349ECF}" srcOrd="1" destOrd="0" presId="urn:microsoft.com/office/officeart/2005/8/layout/hierarchy2"/>
    <dgm:cxn modelId="{B526396A-3DC4-4F34-8DF6-55E3C29682E4}" type="presParOf" srcId="{92122F26-9704-4976-AC01-563C82319E4A}" destId="{C1F85161-A568-4221-9627-AE4FDBDC9747}" srcOrd="4" destOrd="0" presId="urn:microsoft.com/office/officeart/2005/8/layout/hierarchy2"/>
    <dgm:cxn modelId="{C66ACC63-B711-4252-A044-5485F6C61637}" type="presParOf" srcId="{C1F85161-A568-4221-9627-AE4FDBDC9747}" destId="{FF18D536-7472-455F-92CE-4EC09BFC04E1}" srcOrd="0" destOrd="0" presId="urn:microsoft.com/office/officeart/2005/8/layout/hierarchy2"/>
    <dgm:cxn modelId="{7FD178D0-A604-43BC-9940-59DF7B90B2E0}" type="presParOf" srcId="{92122F26-9704-4976-AC01-563C82319E4A}" destId="{CEE907B6-19DA-47A8-B8E0-06E43C494E1F}" srcOrd="5" destOrd="0" presId="urn:microsoft.com/office/officeart/2005/8/layout/hierarchy2"/>
    <dgm:cxn modelId="{BC1C82D5-D307-4448-A821-ED9452327E8A}" type="presParOf" srcId="{CEE907B6-19DA-47A8-B8E0-06E43C494E1F}" destId="{855ADC10-7475-4B02-88F1-31F80D09C9F4}" srcOrd="0" destOrd="0" presId="urn:microsoft.com/office/officeart/2005/8/layout/hierarchy2"/>
    <dgm:cxn modelId="{0C87122C-8792-491F-8F1A-5E1C9FDE7B0D}" type="presParOf" srcId="{CEE907B6-19DA-47A8-B8E0-06E43C494E1F}" destId="{FE618B2F-7468-47B9-AD0F-29BDD77859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82427D-CAEC-4AE8-A188-2C51203EB72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A827EB0-C714-4A45-AC46-D20440506346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Flat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8A5FEA1C-4354-4723-8BA4-C168B8C895C3}" type="parTrans" cxnId="{F46B01BA-450D-4045-8D46-D9EC85E95189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4347FE8-46E7-4AAD-9253-EEE7E4A3A07F}" type="sibTrans" cxnId="{F46B01BA-450D-4045-8D46-D9EC85E95189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7523761-5002-4478-8CB5-730CF6C98D97}">
      <dgm:prSet phldrT="[文本]" custT="1"/>
      <dgm:spPr/>
      <dgm:t>
        <a:bodyPr/>
        <a:lstStyle/>
        <a:p>
          <a:r>
            <a:rPr lang="zh-CN" alt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共用一个私有</a:t>
          </a:r>
          <a:r>
            <a:rPr lang="en-US" altLang="zh-CN" sz="2800" b="0" i="0" dirty="0">
              <a:latin typeface="等线" panose="02010600030101010101" pitchFamily="2" charset="-122"/>
              <a:ea typeface="等线" panose="02010600030101010101" pitchFamily="2" charset="-122"/>
            </a:rPr>
            <a:t>IP</a:t>
          </a:r>
          <a:r>
            <a:rPr lang="zh-CN" alt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网段</a:t>
          </a:r>
          <a:endParaRPr lang="zh-CN" altLang="en-US" sz="2800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32FBBF27-AECB-4C93-9F5A-8A7A5C3AF8E8}" type="parTrans" cxnId="{F77450B2-E8A1-411A-BACE-36A2026F7560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E8EC6A8-860A-4031-92F0-57B47EADBAED}" type="sibTrans" cxnId="{F77450B2-E8A1-411A-BACE-36A2026F7560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BFD31504-6877-4E45-BCE2-3AF1AAA0DAA7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Flat DHCP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18948EB8-2AE9-48A0-9146-0DED0A43BE8C}" type="parTrans" cxnId="{2CDE0992-18A4-48E1-963D-A0D7C4AD3CA6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443F8138-9D70-4527-B6E9-158EB3B02EEA}" type="sibTrans" cxnId="{2CDE0992-18A4-48E1-963D-A0D7C4AD3CA6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316EDD8F-1BFC-4547-9D15-30F82E110436}">
      <dgm:prSet phldrT="[文本]" custT="1"/>
      <dgm:spPr/>
      <dgm:t>
        <a:bodyPr/>
        <a:lstStyle/>
        <a:p>
          <a:pPr algn="just"/>
          <a:r>
            <a:rPr 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DHCP</a:t>
          </a:r>
          <a:r>
            <a:rPr lang="zh-CN" alt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进程</a:t>
          </a:r>
          <a:endParaRPr lang="zh-CN" altLang="en-US" sz="2800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61C72C40-DAB6-4FCA-8149-87F4A8015BF8}" type="parTrans" cxnId="{4FC4C143-2525-485E-961D-B7020B50CF3C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7A049C62-19AA-4DFE-A392-8A02B8E973EF}" type="sibTrans" cxnId="{4FC4C143-2525-485E-961D-B7020B50CF3C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78AB6947-DA60-4FAC-875A-6C60B5018E79}">
      <dgm:prSet phldrT="[文本]"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VLAN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EA1B875E-9886-4D96-8DE7-FCB6F4218013}" type="parTrans" cxnId="{6A9F4853-58F1-4DC7-9EA1-DF65A0184A3F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D892E9E7-1DE2-4D1F-AA00-7D80EEAF6438}" type="sibTrans" cxnId="{6A9F4853-58F1-4DC7-9EA1-DF65A0184A3F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F24E0279-D371-4106-9E58-1638B73CA3D7}">
      <dgm:prSet phldrT="[文本]" custT="1"/>
      <dgm:spPr/>
      <dgm:t>
        <a:bodyPr/>
        <a:lstStyle/>
        <a:p>
          <a:r>
            <a:rPr lang="zh-CN" alt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多租户机制多个</a:t>
          </a:r>
          <a:r>
            <a:rPr 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IP</a:t>
          </a:r>
          <a:r>
            <a:rPr lang="zh-CN" alt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网段</a:t>
          </a:r>
          <a:endParaRPr lang="zh-CN" altLang="en-US" sz="2800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B52F1EB5-1956-4BA4-9C8C-4828440ABE62}" type="parTrans" cxnId="{4B9A1B57-2D90-420A-86FA-6BD20DA4A8C2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FABACAF0-8056-4605-91F7-13F547D82969}" type="sibTrans" cxnId="{4B9A1B57-2D90-420A-86FA-6BD20DA4A8C2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6536E2BB-B4AB-483C-AF74-92D75DA5AEAC}">
      <dgm:prSet/>
      <dgm:spPr/>
      <dgm:t>
        <a:bodyPr/>
        <a:lstStyle/>
        <a:p>
          <a:r>
            <a:rPr lang="en-US" altLang="zh-CN" dirty="0">
              <a:latin typeface="等线" panose="02010600030101010101" pitchFamily="2" charset="-122"/>
              <a:ea typeface="等线" panose="02010600030101010101" pitchFamily="2" charset="-122"/>
            </a:rPr>
            <a:t>Overlay</a:t>
          </a:r>
          <a:endParaRPr lang="zh-CN" altLang="en-US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BFE993CA-779E-4EEB-916C-09FC3A0A2DE5}" type="parTrans" cxnId="{62355CB4-72AA-4422-A97B-6C8859B984CA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F838A19D-CA40-42C9-88FE-04ADD98A10C5}" type="sibTrans" cxnId="{62355CB4-72AA-4422-A97B-6C8859B984CA}">
      <dgm:prSet/>
      <dgm:spPr/>
      <dgm:t>
        <a:bodyPr/>
        <a:lstStyle/>
        <a:p>
          <a:endParaRPr lang="zh-CN" altLang="en-US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B145A28E-4856-4550-9B9B-0475372E3ABE}">
      <dgm:prSet custT="1"/>
      <dgm:spPr/>
      <dgm:t>
        <a:bodyPr/>
        <a:lstStyle/>
        <a:p>
          <a:r>
            <a:rPr 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GRE</a:t>
          </a:r>
          <a:r>
            <a:rPr lang="en-US" altLang="zh-CN" sz="2800" b="0" i="0" dirty="0">
              <a:latin typeface="等线" panose="02010600030101010101" pitchFamily="2" charset="-122"/>
              <a:ea typeface="等线" panose="02010600030101010101" pitchFamily="2" charset="-122"/>
            </a:rPr>
            <a:t>/</a:t>
          </a:r>
          <a:r>
            <a:rPr 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Vx</a:t>
          </a:r>
          <a:r>
            <a:rPr lang="en-US" altLang="zh-CN" sz="2800" b="0" i="0" dirty="0">
              <a:latin typeface="等线" panose="02010600030101010101" pitchFamily="2" charset="-122"/>
              <a:ea typeface="等线" panose="02010600030101010101" pitchFamily="2" charset="-122"/>
            </a:rPr>
            <a:t>L</a:t>
          </a:r>
          <a:r>
            <a:rPr 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AN</a:t>
          </a:r>
          <a:r>
            <a:rPr lang="zh-CN" altLang="en-US" sz="2800" b="0" i="0" dirty="0">
              <a:latin typeface="等线" panose="02010600030101010101" pitchFamily="2" charset="-122"/>
              <a:ea typeface="等线" panose="02010600030101010101" pitchFamily="2" charset="-122"/>
            </a:rPr>
            <a:t>隧道技术</a:t>
          </a:r>
          <a:endParaRPr lang="zh-CN" altLang="en-US" sz="2800" dirty="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A64F121C-A999-469A-8EB3-A7D78BDD5658}" type="parTrans" cxnId="{F46B358B-532E-4F2A-AFC7-DFC33553E6F2}">
      <dgm:prSet/>
      <dgm:spPr/>
      <dgm:t>
        <a:bodyPr/>
        <a:lstStyle/>
        <a:p>
          <a:endParaRPr lang="zh-CN" altLang="en-US"/>
        </a:p>
      </dgm:t>
    </dgm:pt>
    <dgm:pt modelId="{FF146483-058E-4090-BA81-FDA9077A54DE}" type="sibTrans" cxnId="{F46B358B-532E-4F2A-AFC7-DFC33553E6F2}">
      <dgm:prSet/>
      <dgm:spPr/>
      <dgm:t>
        <a:bodyPr/>
        <a:lstStyle/>
        <a:p>
          <a:endParaRPr lang="zh-CN" altLang="en-US"/>
        </a:p>
      </dgm:t>
    </dgm:pt>
    <dgm:pt modelId="{55FFC606-7C72-4214-8F78-D14CEE0854D1}" type="pres">
      <dgm:prSet presAssocID="{A782427D-CAEC-4AE8-A188-2C51203EB7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7C6AFA-FD1B-4555-83CC-EC482020CB1E}" type="pres">
      <dgm:prSet presAssocID="{0A827EB0-C714-4A45-AC46-D20440506346}" presName="composite" presStyleCnt="0"/>
      <dgm:spPr/>
    </dgm:pt>
    <dgm:pt modelId="{FE9A1367-82E0-4F33-8809-FB78E8503B12}" type="pres">
      <dgm:prSet presAssocID="{0A827EB0-C714-4A45-AC46-D2044050634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C5A190-2E63-45CE-9DEC-4D7EA4A3038D}" type="pres">
      <dgm:prSet presAssocID="{0A827EB0-C714-4A45-AC46-D2044050634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799DB6-BBA9-4745-B4A9-7EF52AB8C12E}" type="pres">
      <dgm:prSet presAssocID="{04347FE8-46E7-4AAD-9253-EEE7E4A3A07F}" presName="space" presStyleCnt="0"/>
      <dgm:spPr/>
    </dgm:pt>
    <dgm:pt modelId="{9C46C0D9-4100-4AD6-AD15-F03C82CE0139}" type="pres">
      <dgm:prSet presAssocID="{BFD31504-6877-4E45-BCE2-3AF1AAA0DAA7}" presName="composite" presStyleCnt="0"/>
      <dgm:spPr/>
    </dgm:pt>
    <dgm:pt modelId="{365480A0-1730-43BB-BED7-EFB673904800}" type="pres">
      <dgm:prSet presAssocID="{BFD31504-6877-4E45-BCE2-3AF1AAA0DAA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99F56C-558B-46EA-A7F8-084ABF5F07B7}" type="pres">
      <dgm:prSet presAssocID="{BFD31504-6877-4E45-BCE2-3AF1AAA0DAA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495081-320A-4E7C-BF54-89215B97EA79}" type="pres">
      <dgm:prSet presAssocID="{443F8138-9D70-4527-B6E9-158EB3B02EEA}" presName="space" presStyleCnt="0"/>
      <dgm:spPr/>
    </dgm:pt>
    <dgm:pt modelId="{B82AC4A1-7C7C-48C7-987E-F2F23A6589B6}" type="pres">
      <dgm:prSet presAssocID="{78AB6947-DA60-4FAC-875A-6C60B5018E79}" presName="composite" presStyleCnt="0"/>
      <dgm:spPr/>
    </dgm:pt>
    <dgm:pt modelId="{B7DAA360-D097-4E55-BD4E-E1F504D21FAE}" type="pres">
      <dgm:prSet presAssocID="{78AB6947-DA60-4FAC-875A-6C60B5018E7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3C119D-EB15-4D8B-A9D2-952EBF341520}" type="pres">
      <dgm:prSet presAssocID="{78AB6947-DA60-4FAC-875A-6C60B5018E7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328BFF-BBD6-4377-87C9-19F378119BED}" type="pres">
      <dgm:prSet presAssocID="{D892E9E7-1DE2-4D1F-AA00-7D80EEAF6438}" presName="space" presStyleCnt="0"/>
      <dgm:spPr/>
    </dgm:pt>
    <dgm:pt modelId="{60B7E5FB-2EA2-4948-860C-BE8620B4521F}" type="pres">
      <dgm:prSet presAssocID="{6536E2BB-B4AB-483C-AF74-92D75DA5AEAC}" presName="composite" presStyleCnt="0"/>
      <dgm:spPr/>
    </dgm:pt>
    <dgm:pt modelId="{B1EB45A8-2AFD-4BD6-A750-F619A75C7957}" type="pres">
      <dgm:prSet presAssocID="{6536E2BB-B4AB-483C-AF74-92D75DA5AEA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052908-F9B6-4499-B597-FE61E752A891}" type="pres">
      <dgm:prSet presAssocID="{6536E2BB-B4AB-483C-AF74-92D75DA5AEA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3079E35-DEBF-4968-A6CF-B205A0C27055}" type="presOf" srcId="{6536E2BB-B4AB-483C-AF74-92D75DA5AEAC}" destId="{B1EB45A8-2AFD-4BD6-A750-F619A75C7957}" srcOrd="0" destOrd="0" presId="urn:microsoft.com/office/officeart/2005/8/layout/hList1"/>
    <dgm:cxn modelId="{E7C65110-290D-4915-B78F-1C31F2CCF366}" type="presOf" srcId="{B145A28E-4856-4550-9B9B-0475372E3ABE}" destId="{4D052908-F9B6-4499-B597-FE61E752A891}" srcOrd="0" destOrd="0" presId="urn:microsoft.com/office/officeart/2005/8/layout/hList1"/>
    <dgm:cxn modelId="{992CBBB3-E66E-4B93-98D2-8BE35441C67B}" type="presOf" srcId="{78AB6947-DA60-4FAC-875A-6C60B5018E79}" destId="{B7DAA360-D097-4E55-BD4E-E1F504D21FAE}" srcOrd="0" destOrd="0" presId="urn:microsoft.com/office/officeart/2005/8/layout/hList1"/>
    <dgm:cxn modelId="{4FC4C143-2525-485E-961D-B7020B50CF3C}" srcId="{BFD31504-6877-4E45-BCE2-3AF1AAA0DAA7}" destId="{316EDD8F-1BFC-4547-9D15-30F82E110436}" srcOrd="0" destOrd="0" parTransId="{61C72C40-DAB6-4FCA-8149-87F4A8015BF8}" sibTransId="{7A049C62-19AA-4DFE-A392-8A02B8E973EF}"/>
    <dgm:cxn modelId="{4B9A1B57-2D90-420A-86FA-6BD20DA4A8C2}" srcId="{78AB6947-DA60-4FAC-875A-6C60B5018E79}" destId="{F24E0279-D371-4106-9E58-1638B73CA3D7}" srcOrd="0" destOrd="0" parTransId="{B52F1EB5-1956-4BA4-9C8C-4828440ABE62}" sibTransId="{FABACAF0-8056-4605-91F7-13F547D82969}"/>
    <dgm:cxn modelId="{042D541A-F451-488F-A98B-DE4B9D39C36A}" type="presOf" srcId="{F24E0279-D371-4106-9E58-1638B73CA3D7}" destId="{8A3C119D-EB15-4D8B-A9D2-952EBF341520}" srcOrd="0" destOrd="0" presId="urn:microsoft.com/office/officeart/2005/8/layout/hList1"/>
    <dgm:cxn modelId="{7AF394DF-EE75-4DA1-88E7-4549476F7655}" type="presOf" srcId="{07523761-5002-4478-8CB5-730CF6C98D97}" destId="{B2C5A190-2E63-45CE-9DEC-4D7EA4A3038D}" srcOrd="0" destOrd="0" presId="urn:microsoft.com/office/officeart/2005/8/layout/hList1"/>
    <dgm:cxn modelId="{F77450B2-E8A1-411A-BACE-36A2026F7560}" srcId="{0A827EB0-C714-4A45-AC46-D20440506346}" destId="{07523761-5002-4478-8CB5-730CF6C98D97}" srcOrd="0" destOrd="0" parTransId="{32FBBF27-AECB-4C93-9F5A-8A7A5C3AF8E8}" sibTransId="{0E8EC6A8-860A-4031-92F0-57B47EADBAED}"/>
    <dgm:cxn modelId="{D75BB536-5E66-48F5-9D63-8DFB9BE6020B}" type="presOf" srcId="{316EDD8F-1BFC-4547-9D15-30F82E110436}" destId="{6F99F56C-558B-46EA-A7F8-084ABF5F07B7}" srcOrd="0" destOrd="0" presId="urn:microsoft.com/office/officeart/2005/8/layout/hList1"/>
    <dgm:cxn modelId="{AE2649EE-5815-4065-A429-3D896B97B323}" type="presOf" srcId="{A782427D-CAEC-4AE8-A188-2C51203EB72F}" destId="{55FFC606-7C72-4214-8F78-D14CEE0854D1}" srcOrd="0" destOrd="0" presId="urn:microsoft.com/office/officeart/2005/8/layout/hList1"/>
    <dgm:cxn modelId="{F46B358B-532E-4F2A-AFC7-DFC33553E6F2}" srcId="{6536E2BB-B4AB-483C-AF74-92D75DA5AEAC}" destId="{B145A28E-4856-4550-9B9B-0475372E3ABE}" srcOrd="0" destOrd="0" parTransId="{A64F121C-A999-469A-8EB3-A7D78BDD5658}" sibTransId="{FF146483-058E-4090-BA81-FDA9077A54DE}"/>
    <dgm:cxn modelId="{2CDE0992-18A4-48E1-963D-A0D7C4AD3CA6}" srcId="{A782427D-CAEC-4AE8-A188-2C51203EB72F}" destId="{BFD31504-6877-4E45-BCE2-3AF1AAA0DAA7}" srcOrd="1" destOrd="0" parTransId="{18948EB8-2AE9-48A0-9146-0DED0A43BE8C}" sibTransId="{443F8138-9D70-4527-B6E9-158EB3B02EEA}"/>
    <dgm:cxn modelId="{62355CB4-72AA-4422-A97B-6C8859B984CA}" srcId="{A782427D-CAEC-4AE8-A188-2C51203EB72F}" destId="{6536E2BB-B4AB-483C-AF74-92D75DA5AEAC}" srcOrd="3" destOrd="0" parTransId="{BFE993CA-779E-4EEB-916C-09FC3A0A2DE5}" sibTransId="{F838A19D-CA40-42C9-88FE-04ADD98A10C5}"/>
    <dgm:cxn modelId="{6A9F4853-58F1-4DC7-9EA1-DF65A0184A3F}" srcId="{A782427D-CAEC-4AE8-A188-2C51203EB72F}" destId="{78AB6947-DA60-4FAC-875A-6C60B5018E79}" srcOrd="2" destOrd="0" parTransId="{EA1B875E-9886-4D96-8DE7-FCB6F4218013}" sibTransId="{D892E9E7-1DE2-4D1F-AA00-7D80EEAF6438}"/>
    <dgm:cxn modelId="{F2C64E55-86B2-4A0F-B4F8-3DB4D817FA99}" type="presOf" srcId="{0A827EB0-C714-4A45-AC46-D20440506346}" destId="{FE9A1367-82E0-4F33-8809-FB78E8503B12}" srcOrd="0" destOrd="0" presId="urn:microsoft.com/office/officeart/2005/8/layout/hList1"/>
    <dgm:cxn modelId="{F46B01BA-450D-4045-8D46-D9EC85E95189}" srcId="{A782427D-CAEC-4AE8-A188-2C51203EB72F}" destId="{0A827EB0-C714-4A45-AC46-D20440506346}" srcOrd="0" destOrd="0" parTransId="{8A5FEA1C-4354-4723-8BA4-C168B8C895C3}" sibTransId="{04347FE8-46E7-4AAD-9253-EEE7E4A3A07F}"/>
    <dgm:cxn modelId="{5C738875-BA35-401A-87AC-F39D5B35FEEF}" type="presOf" srcId="{BFD31504-6877-4E45-BCE2-3AF1AAA0DAA7}" destId="{365480A0-1730-43BB-BED7-EFB673904800}" srcOrd="0" destOrd="0" presId="urn:microsoft.com/office/officeart/2005/8/layout/hList1"/>
    <dgm:cxn modelId="{CA61A38A-B226-4540-B746-909931F52F5E}" type="presParOf" srcId="{55FFC606-7C72-4214-8F78-D14CEE0854D1}" destId="{4B7C6AFA-FD1B-4555-83CC-EC482020CB1E}" srcOrd="0" destOrd="0" presId="urn:microsoft.com/office/officeart/2005/8/layout/hList1"/>
    <dgm:cxn modelId="{A46B61D1-FC26-4A7D-8E0B-A0C7AE9BE1E8}" type="presParOf" srcId="{4B7C6AFA-FD1B-4555-83CC-EC482020CB1E}" destId="{FE9A1367-82E0-4F33-8809-FB78E8503B12}" srcOrd="0" destOrd="0" presId="urn:microsoft.com/office/officeart/2005/8/layout/hList1"/>
    <dgm:cxn modelId="{A274B831-D532-428A-8F47-01E9784A6505}" type="presParOf" srcId="{4B7C6AFA-FD1B-4555-83CC-EC482020CB1E}" destId="{B2C5A190-2E63-45CE-9DEC-4D7EA4A3038D}" srcOrd="1" destOrd="0" presId="urn:microsoft.com/office/officeart/2005/8/layout/hList1"/>
    <dgm:cxn modelId="{653F8622-BA59-45E6-BA71-E978C0A78007}" type="presParOf" srcId="{55FFC606-7C72-4214-8F78-D14CEE0854D1}" destId="{BE799DB6-BBA9-4745-B4A9-7EF52AB8C12E}" srcOrd="1" destOrd="0" presId="urn:microsoft.com/office/officeart/2005/8/layout/hList1"/>
    <dgm:cxn modelId="{969FA3BC-7AED-4ECC-904A-CDE8125066AD}" type="presParOf" srcId="{55FFC606-7C72-4214-8F78-D14CEE0854D1}" destId="{9C46C0D9-4100-4AD6-AD15-F03C82CE0139}" srcOrd="2" destOrd="0" presId="urn:microsoft.com/office/officeart/2005/8/layout/hList1"/>
    <dgm:cxn modelId="{098BE664-3F72-4C76-9486-5419FE84A650}" type="presParOf" srcId="{9C46C0D9-4100-4AD6-AD15-F03C82CE0139}" destId="{365480A0-1730-43BB-BED7-EFB673904800}" srcOrd="0" destOrd="0" presId="urn:microsoft.com/office/officeart/2005/8/layout/hList1"/>
    <dgm:cxn modelId="{EF81A663-B43D-4C51-830C-167B3123C0A7}" type="presParOf" srcId="{9C46C0D9-4100-4AD6-AD15-F03C82CE0139}" destId="{6F99F56C-558B-46EA-A7F8-084ABF5F07B7}" srcOrd="1" destOrd="0" presId="urn:microsoft.com/office/officeart/2005/8/layout/hList1"/>
    <dgm:cxn modelId="{E17AC078-F0AE-4759-B9AA-D8EB303BA979}" type="presParOf" srcId="{55FFC606-7C72-4214-8F78-D14CEE0854D1}" destId="{20495081-320A-4E7C-BF54-89215B97EA79}" srcOrd="3" destOrd="0" presId="urn:microsoft.com/office/officeart/2005/8/layout/hList1"/>
    <dgm:cxn modelId="{C4BF4B46-794B-4F85-A59E-A7C196377760}" type="presParOf" srcId="{55FFC606-7C72-4214-8F78-D14CEE0854D1}" destId="{B82AC4A1-7C7C-48C7-987E-F2F23A6589B6}" srcOrd="4" destOrd="0" presId="urn:microsoft.com/office/officeart/2005/8/layout/hList1"/>
    <dgm:cxn modelId="{34A3EF1C-0119-43F9-8D4A-76C99CB73D5F}" type="presParOf" srcId="{B82AC4A1-7C7C-48C7-987E-F2F23A6589B6}" destId="{B7DAA360-D097-4E55-BD4E-E1F504D21FAE}" srcOrd="0" destOrd="0" presId="urn:microsoft.com/office/officeart/2005/8/layout/hList1"/>
    <dgm:cxn modelId="{FA3DE2F3-2251-415A-997F-B2D05269C110}" type="presParOf" srcId="{B82AC4A1-7C7C-48C7-987E-F2F23A6589B6}" destId="{8A3C119D-EB15-4D8B-A9D2-952EBF341520}" srcOrd="1" destOrd="0" presId="urn:microsoft.com/office/officeart/2005/8/layout/hList1"/>
    <dgm:cxn modelId="{1047B91A-83D4-4A95-8035-1DA7BA871339}" type="presParOf" srcId="{55FFC606-7C72-4214-8F78-D14CEE0854D1}" destId="{BE328BFF-BBD6-4377-87C9-19F378119BED}" srcOrd="5" destOrd="0" presId="urn:microsoft.com/office/officeart/2005/8/layout/hList1"/>
    <dgm:cxn modelId="{E5380FCC-4E4D-4CAA-897A-C332780E0A4E}" type="presParOf" srcId="{55FFC606-7C72-4214-8F78-D14CEE0854D1}" destId="{60B7E5FB-2EA2-4948-860C-BE8620B4521F}" srcOrd="6" destOrd="0" presId="urn:microsoft.com/office/officeart/2005/8/layout/hList1"/>
    <dgm:cxn modelId="{ECCCD37E-098D-4518-AD69-CD6FF7E58406}" type="presParOf" srcId="{60B7E5FB-2EA2-4948-860C-BE8620B4521F}" destId="{B1EB45A8-2AFD-4BD6-A750-F619A75C7957}" srcOrd="0" destOrd="0" presId="urn:microsoft.com/office/officeart/2005/8/layout/hList1"/>
    <dgm:cxn modelId="{5C405825-C6E2-42A0-AC3C-D184C78AB8E8}" type="presParOf" srcId="{60B7E5FB-2EA2-4948-860C-BE8620B4521F}" destId="{4D052908-F9B6-4499-B597-FE61E752A8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563B7-34C1-4CAE-9DA8-545B937DF3BA}">
      <dsp:nvSpPr>
        <dsp:cNvPr id="0" name=""/>
        <dsp:cNvSpPr/>
      </dsp:nvSpPr>
      <dsp:spPr>
        <a:xfrm>
          <a:off x="-4531527" y="-694859"/>
          <a:ext cx="5398203" cy="5398203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BC5CF-0636-4EB0-B83C-66A2AA080CE2}">
      <dsp:nvSpPr>
        <dsp:cNvPr id="0" name=""/>
        <dsp:cNvSpPr/>
      </dsp:nvSpPr>
      <dsp:spPr>
        <a:xfrm>
          <a:off x="557385" y="400848"/>
          <a:ext cx="5440131" cy="8016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34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>
              <a:latin typeface="等线" panose="02010600030101010101" pitchFamily="2" charset="-122"/>
              <a:ea typeface="等线" panose="02010600030101010101" pitchFamily="2" charset="-122"/>
            </a:rPr>
            <a:t>Topology Limitations</a:t>
          </a:r>
          <a:endParaRPr lang="zh-CN" altLang="en-US" sz="32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557385" y="400848"/>
        <a:ext cx="5440131" cy="801697"/>
      </dsp:txXfrm>
    </dsp:sp>
    <dsp:sp modelId="{CAE6EFBA-D553-48F7-A38F-E4D0C617FF95}">
      <dsp:nvSpPr>
        <dsp:cNvPr id="0" name=""/>
        <dsp:cNvSpPr/>
      </dsp:nvSpPr>
      <dsp:spPr>
        <a:xfrm>
          <a:off x="161386" y="405698"/>
          <a:ext cx="791996" cy="791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D4FA-F5AD-477C-8785-C081C7DA996B}">
      <dsp:nvSpPr>
        <dsp:cNvPr id="0" name=""/>
        <dsp:cNvSpPr/>
      </dsp:nvSpPr>
      <dsp:spPr>
        <a:xfrm>
          <a:off x="848801" y="1603394"/>
          <a:ext cx="5148714" cy="8016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34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>
              <a:latin typeface="等线" panose="02010600030101010101" pitchFamily="2" charset="-122"/>
              <a:ea typeface="等线" panose="02010600030101010101" pitchFamily="2" charset="-122"/>
            </a:rPr>
            <a:t>Network As A Service</a:t>
          </a:r>
          <a:endParaRPr lang="zh-CN" altLang="en-US" sz="32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848801" y="1603394"/>
        <a:ext cx="5148714" cy="801697"/>
      </dsp:txXfrm>
    </dsp:sp>
    <dsp:sp modelId="{D53BEBB2-7B3D-49F7-87CA-BB79D1BC339E}">
      <dsp:nvSpPr>
        <dsp:cNvPr id="0" name=""/>
        <dsp:cNvSpPr/>
      </dsp:nvSpPr>
      <dsp:spPr>
        <a:xfrm>
          <a:off x="452803" y="1608244"/>
          <a:ext cx="791996" cy="791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70793-E9CD-4DDF-BA35-F1F9ED97102F}">
      <dsp:nvSpPr>
        <dsp:cNvPr id="0" name=""/>
        <dsp:cNvSpPr/>
      </dsp:nvSpPr>
      <dsp:spPr>
        <a:xfrm>
          <a:off x="557385" y="2805939"/>
          <a:ext cx="5440131" cy="8016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34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>
              <a:latin typeface="等线" panose="02010600030101010101" pitchFamily="2" charset="-122"/>
              <a:ea typeface="等线" panose="02010600030101010101" pitchFamily="2" charset="-122"/>
            </a:rPr>
            <a:t>Software Defined Network</a:t>
          </a:r>
          <a:endParaRPr lang="zh-CN" altLang="en-US" sz="32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557385" y="2805939"/>
        <a:ext cx="5440131" cy="801697"/>
      </dsp:txXfrm>
    </dsp:sp>
    <dsp:sp modelId="{3761EE87-02DE-45D1-B57A-666C86BA14B4}">
      <dsp:nvSpPr>
        <dsp:cNvPr id="0" name=""/>
        <dsp:cNvSpPr/>
      </dsp:nvSpPr>
      <dsp:spPr>
        <a:xfrm>
          <a:off x="161386" y="2810789"/>
          <a:ext cx="791996" cy="791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03362-7952-486D-989D-8BFF8A607752}">
      <dsp:nvSpPr>
        <dsp:cNvPr id="0" name=""/>
        <dsp:cNvSpPr/>
      </dsp:nvSpPr>
      <dsp:spPr>
        <a:xfrm>
          <a:off x="9251" y="1879755"/>
          <a:ext cx="2765258" cy="16591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latin typeface="等线" panose="02010600030101010101" pitchFamily="2" charset="-122"/>
              <a:ea typeface="等线" panose="02010600030101010101" pitchFamily="2" charset="-122"/>
            </a:rPr>
            <a:t>nova-network</a:t>
          </a:r>
          <a:endParaRPr lang="zh-CN" altLang="en-US" sz="4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57846" y="1928350"/>
        <a:ext cx="2668068" cy="1561965"/>
      </dsp:txXfrm>
    </dsp:sp>
    <dsp:sp modelId="{D4ED3C9F-DE0A-44E8-A9DA-36ED8707D792}">
      <dsp:nvSpPr>
        <dsp:cNvPr id="0" name=""/>
        <dsp:cNvSpPr/>
      </dsp:nvSpPr>
      <dsp:spPr>
        <a:xfrm>
          <a:off x="3051036" y="2366441"/>
          <a:ext cx="586234" cy="685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5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051036" y="2503598"/>
        <a:ext cx="410364" cy="411470"/>
      </dsp:txXfrm>
    </dsp:sp>
    <dsp:sp modelId="{3DE3BA23-BE6B-420C-9C5A-F33362D83253}">
      <dsp:nvSpPr>
        <dsp:cNvPr id="0" name=""/>
        <dsp:cNvSpPr/>
      </dsp:nvSpPr>
      <dsp:spPr>
        <a:xfrm>
          <a:off x="3880613" y="1879755"/>
          <a:ext cx="2765258" cy="1659155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Quantum</a:t>
          </a:r>
          <a:endParaRPr lang="zh-CN" altLang="en-US" sz="4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929208" y="1928350"/>
        <a:ext cx="2668068" cy="1561965"/>
      </dsp:txXfrm>
    </dsp:sp>
    <dsp:sp modelId="{FD6C0A61-D5ED-4F93-82D1-871090DE995B}">
      <dsp:nvSpPr>
        <dsp:cNvPr id="0" name=""/>
        <dsp:cNvSpPr/>
      </dsp:nvSpPr>
      <dsp:spPr>
        <a:xfrm>
          <a:off x="6922398" y="2366441"/>
          <a:ext cx="586234" cy="685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5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922398" y="2503598"/>
        <a:ext cx="410364" cy="411470"/>
      </dsp:txXfrm>
    </dsp:sp>
    <dsp:sp modelId="{21AFE3BE-FDD9-428D-AA93-4E7CBB00F923}">
      <dsp:nvSpPr>
        <dsp:cNvPr id="0" name=""/>
        <dsp:cNvSpPr/>
      </dsp:nvSpPr>
      <dsp:spPr>
        <a:xfrm>
          <a:off x="7751975" y="1879755"/>
          <a:ext cx="2765258" cy="1659155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latin typeface="等线" panose="02010600030101010101" pitchFamily="2" charset="-122"/>
              <a:ea typeface="等线" panose="02010600030101010101" pitchFamily="2" charset="-122"/>
            </a:rPr>
            <a:t>Neutron</a:t>
          </a:r>
          <a:endParaRPr lang="zh-CN" altLang="en-US" sz="4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7800570" y="1928350"/>
        <a:ext cx="2668068" cy="1561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362C6-F785-4401-A5AB-EDF79C3E465A}">
      <dsp:nvSpPr>
        <dsp:cNvPr id="0" name=""/>
        <dsp:cNvSpPr/>
      </dsp:nvSpPr>
      <dsp:spPr>
        <a:xfrm>
          <a:off x="2214" y="796"/>
          <a:ext cx="5994388" cy="11134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kern="1200" dirty="0">
              <a:latin typeface="等线" panose="02010600030101010101" pitchFamily="2" charset="-122"/>
              <a:ea typeface="等线" panose="02010600030101010101" pitchFamily="2" charset="-122"/>
            </a:rPr>
            <a:t>Neutron</a:t>
          </a:r>
          <a:endParaRPr lang="zh-CN" altLang="en-US" sz="44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4827" y="33409"/>
        <a:ext cx="5929162" cy="1048267"/>
      </dsp:txXfrm>
    </dsp:sp>
    <dsp:sp modelId="{D839106C-A45B-49DC-9389-F51680823DAC}">
      <dsp:nvSpPr>
        <dsp:cNvPr id="0" name=""/>
        <dsp:cNvSpPr/>
      </dsp:nvSpPr>
      <dsp:spPr>
        <a:xfrm>
          <a:off x="2214" y="1271101"/>
          <a:ext cx="2876385" cy="11134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>
              <a:latin typeface="等线" panose="02010600030101010101" pitchFamily="2" charset="-122"/>
              <a:ea typeface="等线" panose="02010600030101010101" pitchFamily="2" charset="-122"/>
            </a:rPr>
            <a:t>Core Plugin</a:t>
          </a:r>
          <a:endParaRPr lang="zh-CN" altLang="en-US" sz="33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4827" y="1303714"/>
        <a:ext cx="2811159" cy="1048267"/>
      </dsp:txXfrm>
    </dsp:sp>
    <dsp:sp modelId="{BE92CA29-2A8E-4094-947B-70FD20228CCC}">
      <dsp:nvSpPr>
        <dsp:cNvPr id="0" name=""/>
        <dsp:cNvSpPr/>
      </dsp:nvSpPr>
      <dsp:spPr>
        <a:xfrm>
          <a:off x="3120216" y="1271101"/>
          <a:ext cx="2876385" cy="11134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>
              <a:latin typeface="等线" panose="02010600030101010101" pitchFamily="2" charset="-122"/>
              <a:ea typeface="等线" panose="02010600030101010101" pitchFamily="2" charset="-122"/>
            </a:rPr>
            <a:t>Service Plugin</a:t>
          </a:r>
          <a:endParaRPr lang="zh-CN" altLang="en-US" sz="33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152829" y="1303714"/>
        <a:ext cx="2811159" cy="1048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0FEAA-0585-4C1A-92BA-6BCD0F4C8EE4}">
      <dsp:nvSpPr>
        <dsp:cNvPr id="0" name=""/>
        <dsp:cNvSpPr/>
      </dsp:nvSpPr>
      <dsp:spPr>
        <a:xfrm>
          <a:off x="3000" y="1866"/>
          <a:ext cx="8121999" cy="859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>
              <a:latin typeface="等线" panose="02010600030101010101" pitchFamily="2" charset="-122"/>
              <a:ea typeface="等线" panose="02010600030101010101" pitchFamily="2" charset="-122"/>
            </a:rPr>
            <a:t>ML2</a:t>
          </a:r>
          <a:endParaRPr lang="zh-CN" altLang="en-US" sz="34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28178" y="27044"/>
        <a:ext cx="8071643" cy="809271"/>
      </dsp:txXfrm>
    </dsp:sp>
    <dsp:sp modelId="{F7ECDE49-2B97-4E59-BA2B-95070C3924C4}">
      <dsp:nvSpPr>
        <dsp:cNvPr id="0" name=""/>
        <dsp:cNvSpPr/>
      </dsp:nvSpPr>
      <dsp:spPr>
        <a:xfrm>
          <a:off x="10928" y="963061"/>
          <a:ext cx="3889704" cy="859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>
              <a:latin typeface="等线" panose="02010600030101010101" pitchFamily="2" charset="-122"/>
              <a:ea typeface="等线" panose="02010600030101010101" pitchFamily="2" charset="-122"/>
            </a:rPr>
            <a:t>Type Manager</a:t>
          </a:r>
          <a:endParaRPr lang="zh-CN" altLang="en-US" sz="31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6106" y="988239"/>
        <a:ext cx="3839348" cy="809271"/>
      </dsp:txXfrm>
    </dsp:sp>
    <dsp:sp modelId="{61D85CA8-8689-479C-9A7E-2C1A7973E6D3}">
      <dsp:nvSpPr>
        <dsp:cNvPr id="0" name=""/>
        <dsp:cNvSpPr/>
      </dsp:nvSpPr>
      <dsp:spPr>
        <a:xfrm>
          <a:off x="20405" y="1924257"/>
          <a:ext cx="3870748" cy="19243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>
              <a:latin typeface="等线" panose="02010600030101010101" pitchFamily="2" charset="-122"/>
              <a:ea typeface="等线" panose="02010600030101010101" pitchFamily="2" charset="-122"/>
            </a:rPr>
            <a:t>GRE</a:t>
          </a:r>
          <a:r>
            <a:rPr lang="zh-CN" altLang="en-US" sz="3100" kern="1200" dirty="0">
              <a:latin typeface="等线" panose="02010600030101010101" pitchFamily="2" charset="-122"/>
              <a:ea typeface="等线" panose="02010600030101010101" pitchFamily="2" charset="-122"/>
            </a:rPr>
            <a:t>、</a:t>
          </a:r>
          <a:r>
            <a:rPr lang="en-US" altLang="zh-CN" sz="3100" kern="1200" dirty="0">
              <a:latin typeface="等线" panose="02010600030101010101" pitchFamily="2" charset="-122"/>
              <a:ea typeface="等线" panose="02010600030101010101" pitchFamily="2" charset="-122"/>
            </a:rPr>
            <a:t>VxLAN</a:t>
          </a:r>
          <a:r>
            <a:rPr lang="zh-CN" altLang="en-US" sz="3100" kern="1200" dirty="0">
              <a:latin typeface="等线" panose="02010600030101010101" pitchFamily="2" charset="-122"/>
              <a:ea typeface="等线" panose="02010600030101010101" pitchFamily="2" charset="-122"/>
            </a:rPr>
            <a:t>、</a:t>
          </a:r>
          <a:r>
            <a:rPr lang="en-US" altLang="zh-CN" sz="3100" kern="1200" dirty="0">
              <a:latin typeface="等线" panose="02010600030101010101" pitchFamily="2" charset="-122"/>
              <a:ea typeface="等线" panose="02010600030101010101" pitchFamily="2" charset="-122"/>
            </a:rPr>
            <a:t>VLAN</a:t>
          </a:r>
          <a:endParaRPr lang="zh-CN" altLang="en-US" sz="31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76767" y="1980619"/>
        <a:ext cx="3758024" cy="1811619"/>
      </dsp:txXfrm>
    </dsp:sp>
    <dsp:sp modelId="{2EDAC3F8-709B-4F0E-823D-38D1CA53BEC0}">
      <dsp:nvSpPr>
        <dsp:cNvPr id="0" name=""/>
        <dsp:cNvSpPr/>
      </dsp:nvSpPr>
      <dsp:spPr>
        <a:xfrm>
          <a:off x="4227367" y="963061"/>
          <a:ext cx="3889704" cy="859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>
              <a:latin typeface="等线" panose="02010600030101010101" pitchFamily="2" charset="-122"/>
              <a:ea typeface="等线" panose="02010600030101010101" pitchFamily="2" charset="-122"/>
            </a:rPr>
            <a:t>Mechanism Manager</a:t>
          </a:r>
          <a:endParaRPr lang="zh-CN" altLang="en-US" sz="31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4252545" y="988239"/>
        <a:ext cx="3839348" cy="809271"/>
      </dsp:txXfrm>
    </dsp:sp>
    <dsp:sp modelId="{B3B3A395-8836-4FED-92B5-5847BF81844A}">
      <dsp:nvSpPr>
        <dsp:cNvPr id="0" name=""/>
        <dsp:cNvSpPr/>
      </dsp:nvSpPr>
      <dsp:spPr>
        <a:xfrm>
          <a:off x="4234953" y="1924257"/>
          <a:ext cx="3874532" cy="19262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>
              <a:latin typeface="等线" panose="02010600030101010101" pitchFamily="2" charset="-122"/>
              <a:ea typeface="等线" panose="02010600030101010101" pitchFamily="2" charset="-122"/>
            </a:rPr>
            <a:t>Openvswitch</a:t>
          </a:r>
          <a:r>
            <a:rPr lang="zh-CN" altLang="en-US" sz="3100" kern="1200" dirty="0">
              <a:latin typeface="等线" panose="02010600030101010101" pitchFamily="2" charset="-122"/>
              <a:ea typeface="等线" panose="02010600030101010101" pitchFamily="2" charset="-122"/>
            </a:rPr>
            <a:t>、</a:t>
          </a:r>
          <a:r>
            <a:rPr lang="en-US" altLang="zh-CN" sz="3100" kern="1200" dirty="0">
              <a:latin typeface="等线" panose="02010600030101010101" pitchFamily="2" charset="-122"/>
              <a:ea typeface="等线" panose="02010600030101010101" pitchFamily="2" charset="-122"/>
            </a:rPr>
            <a:t>Linuxbridge</a:t>
          </a:r>
          <a:r>
            <a:rPr lang="zh-CN" altLang="en-US" sz="3100" kern="1200" dirty="0">
              <a:latin typeface="等线" panose="02010600030101010101" pitchFamily="2" charset="-122"/>
              <a:ea typeface="等线" panose="02010600030101010101" pitchFamily="2" charset="-122"/>
            </a:rPr>
            <a:t>、</a:t>
          </a:r>
          <a:r>
            <a:rPr lang="en-US" altLang="zh-CN" sz="3100" kern="1200" dirty="0">
              <a:latin typeface="等线" panose="02010600030101010101" pitchFamily="2" charset="-122"/>
              <a:ea typeface="等线" panose="02010600030101010101" pitchFamily="2" charset="-122"/>
            </a:rPr>
            <a:t>etc.</a:t>
          </a:r>
          <a:endParaRPr lang="zh-CN" altLang="en-US" sz="31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4291370" y="1980674"/>
        <a:ext cx="3761698" cy="1813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19CCE-3A68-4011-8A65-D0C0C6D282F7}">
      <dsp:nvSpPr>
        <dsp:cNvPr id="0" name=""/>
        <dsp:cNvSpPr/>
      </dsp:nvSpPr>
      <dsp:spPr>
        <a:xfrm>
          <a:off x="3300" y="0"/>
          <a:ext cx="4020624" cy="90434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800" kern="1200" dirty="0">
              <a:latin typeface="等线" panose="02010600030101010101" pitchFamily="2" charset="-122"/>
              <a:ea typeface="等线" panose="02010600030101010101" pitchFamily="2" charset="-122"/>
            </a:rPr>
            <a:t>Port</a:t>
          </a:r>
          <a:endParaRPr lang="zh-CN" altLang="en-US" sz="48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455471" y="0"/>
        <a:ext cx="3116283" cy="904341"/>
      </dsp:txXfrm>
    </dsp:sp>
    <dsp:sp modelId="{4C7346F0-14D8-4BBF-B939-655F9B38A40E}">
      <dsp:nvSpPr>
        <dsp:cNvPr id="0" name=""/>
        <dsp:cNvSpPr/>
      </dsp:nvSpPr>
      <dsp:spPr>
        <a:xfrm>
          <a:off x="3621861" y="0"/>
          <a:ext cx="4020624" cy="90434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800" kern="1200" dirty="0">
              <a:latin typeface="等线" panose="02010600030101010101" pitchFamily="2" charset="-122"/>
              <a:ea typeface="等线" panose="02010600030101010101" pitchFamily="2" charset="-122"/>
            </a:rPr>
            <a:t>Network</a:t>
          </a:r>
          <a:endParaRPr lang="zh-CN" altLang="en-US" sz="48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4074032" y="0"/>
        <a:ext cx="3116283" cy="904341"/>
      </dsp:txXfrm>
    </dsp:sp>
    <dsp:sp modelId="{AC0F2FDD-068A-4EC2-8386-AA783DBA58E3}">
      <dsp:nvSpPr>
        <dsp:cNvPr id="0" name=""/>
        <dsp:cNvSpPr/>
      </dsp:nvSpPr>
      <dsp:spPr>
        <a:xfrm>
          <a:off x="7240423" y="0"/>
          <a:ext cx="4020624" cy="90434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800" kern="1200" dirty="0">
              <a:latin typeface="等线" panose="02010600030101010101" pitchFamily="2" charset="-122"/>
              <a:ea typeface="等线" panose="02010600030101010101" pitchFamily="2" charset="-122"/>
            </a:rPr>
            <a:t>Subnet</a:t>
          </a:r>
          <a:endParaRPr lang="zh-CN" altLang="en-US" sz="48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7692594" y="0"/>
        <a:ext cx="3116283" cy="904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46944-2AD2-44C7-A1E2-91F16128AD8F}">
      <dsp:nvSpPr>
        <dsp:cNvPr id="0" name=""/>
        <dsp:cNvSpPr/>
      </dsp:nvSpPr>
      <dsp:spPr>
        <a:xfrm>
          <a:off x="735481" y="1198641"/>
          <a:ext cx="2082624" cy="104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latin typeface="等线" panose="02010600030101010101" pitchFamily="2" charset="-122"/>
              <a:ea typeface="等线" panose="02010600030101010101" pitchFamily="2" charset="-122"/>
            </a:rPr>
            <a:t>Service Plugin</a:t>
          </a:r>
          <a:endParaRPr lang="zh-CN" altLang="en-US" sz="3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765980" y="1229140"/>
        <a:ext cx="2021626" cy="980314"/>
      </dsp:txXfrm>
    </dsp:sp>
    <dsp:sp modelId="{F5C6316A-2E05-425A-9F8C-1DD5D1F6E5EF}">
      <dsp:nvSpPr>
        <dsp:cNvPr id="0" name=""/>
        <dsp:cNvSpPr/>
      </dsp:nvSpPr>
      <dsp:spPr>
        <a:xfrm rot="18289469">
          <a:off x="2505247" y="1100327"/>
          <a:ext cx="145876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58766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198161" y="1084073"/>
        <a:ext cx="72938" cy="72938"/>
      </dsp:txXfrm>
    </dsp:sp>
    <dsp:sp modelId="{3DD676D0-75E6-459C-B780-691014C1B25F}">
      <dsp:nvSpPr>
        <dsp:cNvPr id="0" name=""/>
        <dsp:cNvSpPr/>
      </dsp:nvSpPr>
      <dsp:spPr>
        <a:xfrm>
          <a:off x="3651156" y="1131"/>
          <a:ext cx="2082624" cy="1041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latin typeface="等线" panose="02010600030101010101" pitchFamily="2" charset="-122"/>
              <a:ea typeface="等线" panose="02010600030101010101" pitchFamily="2" charset="-122"/>
            </a:rPr>
            <a:t>L3</a:t>
          </a:r>
          <a:endParaRPr lang="zh-CN" altLang="en-US" sz="3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681655" y="31630"/>
        <a:ext cx="2021626" cy="980314"/>
      </dsp:txXfrm>
    </dsp:sp>
    <dsp:sp modelId="{282388BD-7013-4DE6-B608-23E2C8799A26}">
      <dsp:nvSpPr>
        <dsp:cNvPr id="0" name=""/>
        <dsp:cNvSpPr/>
      </dsp:nvSpPr>
      <dsp:spPr>
        <a:xfrm>
          <a:off x="5733780" y="501573"/>
          <a:ext cx="83304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3049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129479" y="500961"/>
        <a:ext cx="41652" cy="41652"/>
      </dsp:txXfrm>
    </dsp:sp>
    <dsp:sp modelId="{26AA71CA-6937-49C7-8218-2D8A0CD74CCA}">
      <dsp:nvSpPr>
        <dsp:cNvPr id="0" name=""/>
        <dsp:cNvSpPr/>
      </dsp:nvSpPr>
      <dsp:spPr>
        <a:xfrm>
          <a:off x="6566830" y="1131"/>
          <a:ext cx="2082624" cy="1041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latin typeface="等线" panose="02010600030101010101" pitchFamily="2" charset="-122"/>
              <a:ea typeface="等线" panose="02010600030101010101" pitchFamily="2" charset="-122"/>
            </a:rPr>
            <a:t>l3 router </a:t>
          </a:r>
          <a:endParaRPr lang="zh-CN" altLang="en-US" sz="3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597329" y="31630"/>
        <a:ext cx="2021626" cy="980314"/>
      </dsp:txXfrm>
    </dsp:sp>
    <dsp:sp modelId="{F97E11BF-699F-478F-95CA-609F3B686184}">
      <dsp:nvSpPr>
        <dsp:cNvPr id="0" name=""/>
        <dsp:cNvSpPr/>
      </dsp:nvSpPr>
      <dsp:spPr>
        <a:xfrm rot="3310531">
          <a:off x="2505247" y="2297837"/>
          <a:ext cx="145876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58766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198161" y="2281582"/>
        <a:ext cx="72938" cy="72938"/>
      </dsp:txXfrm>
    </dsp:sp>
    <dsp:sp modelId="{B2D08466-31D1-4364-877C-85D0ADC22DA4}">
      <dsp:nvSpPr>
        <dsp:cNvPr id="0" name=""/>
        <dsp:cNvSpPr/>
      </dsp:nvSpPr>
      <dsp:spPr>
        <a:xfrm>
          <a:off x="3651156" y="2396150"/>
          <a:ext cx="2082624" cy="1041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latin typeface="等线" panose="02010600030101010101" pitchFamily="2" charset="-122"/>
              <a:ea typeface="等线" panose="02010600030101010101" pitchFamily="2" charset="-122"/>
            </a:rPr>
            <a:t>L4-L7</a:t>
          </a:r>
          <a:endParaRPr lang="zh-CN" altLang="en-US" sz="3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681655" y="2426649"/>
        <a:ext cx="2021626" cy="980314"/>
      </dsp:txXfrm>
    </dsp:sp>
    <dsp:sp modelId="{857B6DD4-C3F3-4060-BF5B-7926351AFE8C}">
      <dsp:nvSpPr>
        <dsp:cNvPr id="0" name=""/>
        <dsp:cNvSpPr/>
      </dsp:nvSpPr>
      <dsp:spPr>
        <a:xfrm rot="18289469">
          <a:off x="5420922" y="2297837"/>
          <a:ext cx="145876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58766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113836" y="2281582"/>
        <a:ext cx="72938" cy="72938"/>
      </dsp:txXfrm>
    </dsp:sp>
    <dsp:sp modelId="{A7B3E2D0-DF89-49AB-827D-132BB150C923}">
      <dsp:nvSpPr>
        <dsp:cNvPr id="0" name=""/>
        <dsp:cNvSpPr/>
      </dsp:nvSpPr>
      <dsp:spPr>
        <a:xfrm>
          <a:off x="6566830" y="1198641"/>
          <a:ext cx="2082624" cy="1041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latin typeface="等线" panose="02010600030101010101" pitchFamily="2" charset="-122"/>
              <a:ea typeface="等线" panose="02010600030101010101" pitchFamily="2" charset="-122"/>
            </a:rPr>
            <a:t>LBaaS</a:t>
          </a:r>
          <a:endParaRPr lang="zh-CN" altLang="en-US" sz="3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597329" y="1229140"/>
        <a:ext cx="2021626" cy="980314"/>
      </dsp:txXfrm>
    </dsp:sp>
    <dsp:sp modelId="{08E88346-DAE5-457B-BA29-8D719E5AE321}">
      <dsp:nvSpPr>
        <dsp:cNvPr id="0" name=""/>
        <dsp:cNvSpPr/>
      </dsp:nvSpPr>
      <dsp:spPr>
        <a:xfrm>
          <a:off x="5733780" y="2896591"/>
          <a:ext cx="83304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3049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129479" y="2895980"/>
        <a:ext cx="41652" cy="41652"/>
      </dsp:txXfrm>
    </dsp:sp>
    <dsp:sp modelId="{C3A9ADAA-A978-43D7-8128-DFE26A5D1B98}">
      <dsp:nvSpPr>
        <dsp:cNvPr id="0" name=""/>
        <dsp:cNvSpPr/>
      </dsp:nvSpPr>
      <dsp:spPr>
        <a:xfrm>
          <a:off x="6566830" y="2396150"/>
          <a:ext cx="2082624" cy="1041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latin typeface="等线" panose="02010600030101010101" pitchFamily="2" charset="-122"/>
              <a:ea typeface="等线" panose="02010600030101010101" pitchFamily="2" charset="-122"/>
            </a:rPr>
            <a:t>FWaaS</a:t>
          </a:r>
          <a:endParaRPr lang="zh-CN" altLang="en-US" sz="3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597329" y="2426649"/>
        <a:ext cx="2021626" cy="980314"/>
      </dsp:txXfrm>
    </dsp:sp>
    <dsp:sp modelId="{C1F85161-A568-4221-9627-AE4FDBDC9747}">
      <dsp:nvSpPr>
        <dsp:cNvPr id="0" name=""/>
        <dsp:cNvSpPr/>
      </dsp:nvSpPr>
      <dsp:spPr>
        <a:xfrm rot="3310531">
          <a:off x="5420922" y="3495346"/>
          <a:ext cx="145876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58766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113836" y="3479092"/>
        <a:ext cx="72938" cy="72938"/>
      </dsp:txXfrm>
    </dsp:sp>
    <dsp:sp modelId="{855ADC10-7475-4B02-88F1-31F80D09C9F4}">
      <dsp:nvSpPr>
        <dsp:cNvPr id="0" name=""/>
        <dsp:cNvSpPr/>
      </dsp:nvSpPr>
      <dsp:spPr>
        <a:xfrm>
          <a:off x="6566830" y="3593659"/>
          <a:ext cx="2082624" cy="1041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latin typeface="等线" panose="02010600030101010101" pitchFamily="2" charset="-122"/>
              <a:ea typeface="等线" panose="02010600030101010101" pitchFamily="2" charset="-122"/>
            </a:rPr>
            <a:t>VPNaaS</a:t>
          </a:r>
          <a:endParaRPr lang="zh-CN" altLang="en-US" sz="30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597329" y="3624158"/>
        <a:ext cx="2021626" cy="9803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A1367-82E0-4F33-8809-FB78E8503B12}">
      <dsp:nvSpPr>
        <dsp:cNvPr id="0" name=""/>
        <dsp:cNvSpPr/>
      </dsp:nvSpPr>
      <dsp:spPr>
        <a:xfrm>
          <a:off x="4060" y="1452389"/>
          <a:ext cx="2441719" cy="976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>
              <a:latin typeface="等线" panose="02010600030101010101" pitchFamily="2" charset="-122"/>
              <a:ea typeface="等线" panose="02010600030101010101" pitchFamily="2" charset="-122"/>
            </a:rPr>
            <a:t>Flat</a:t>
          </a:r>
          <a:endParaRPr lang="zh-CN" altLang="en-US" sz="35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4060" y="1452389"/>
        <a:ext cx="2441719" cy="976687"/>
      </dsp:txXfrm>
    </dsp:sp>
    <dsp:sp modelId="{B2C5A190-2E63-45CE-9DEC-4D7EA4A3038D}">
      <dsp:nvSpPr>
        <dsp:cNvPr id="0" name=""/>
        <dsp:cNvSpPr/>
      </dsp:nvSpPr>
      <dsp:spPr>
        <a:xfrm>
          <a:off x="4060" y="2429077"/>
          <a:ext cx="2441719" cy="15371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共用一个私有</a:t>
          </a:r>
          <a:r>
            <a:rPr lang="en-US" altLang="zh-CN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IP</a:t>
          </a:r>
          <a:r>
            <a:rPr lang="zh-CN" alt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网段</a:t>
          </a:r>
          <a:endParaRPr lang="zh-CN" altLang="en-US" sz="28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4060" y="2429077"/>
        <a:ext cx="2441719" cy="1537199"/>
      </dsp:txXfrm>
    </dsp:sp>
    <dsp:sp modelId="{365480A0-1730-43BB-BED7-EFB673904800}">
      <dsp:nvSpPr>
        <dsp:cNvPr id="0" name=""/>
        <dsp:cNvSpPr/>
      </dsp:nvSpPr>
      <dsp:spPr>
        <a:xfrm>
          <a:off x="2787621" y="1452389"/>
          <a:ext cx="2441719" cy="976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>
              <a:latin typeface="等线" panose="02010600030101010101" pitchFamily="2" charset="-122"/>
              <a:ea typeface="等线" panose="02010600030101010101" pitchFamily="2" charset="-122"/>
            </a:rPr>
            <a:t>Flat DHCP</a:t>
          </a:r>
          <a:endParaRPr lang="zh-CN" altLang="en-US" sz="35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2787621" y="1452389"/>
        <a:ext cx="2441719" cy="976687"/>
      </dsp:txXfrm>
    </dsp:sp>
    <dsp:sp modelId="{6F99F56C-558B-46EA-A7F8-084ABF5F07B7}">
      <dsp:nvSpPr>
        <dsp:cNvPr id="0" name=""/>
        <dsp:cNvSpPr/>
      </dsp:nvSpPr>
      <dsp:spPr>
        <a:xfrm>
          <a:off x="2787621" y="2429077"/>
          <a:ext cx="2441719" cy="1537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DHCP</a:t>
          </a:r>
          <a:r>
            <a:rPr lang="zh-CN" alt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进程</a:t>
          </a:r>
          <a:endParaRPr lang="zh-CN" altLang="en-US" sz="28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2787621" y="2429077"/>
        <a:ext cx="2441719" cy="1537199"/>
      </dsp:txXfrm>
    </dsp:sp>
    <dsp:sp modelId="{B7DAA360-D097-4E55-BD4E-E1F504D21FAE}">
      <dsp:nvSpPr>
        <dsp:cNvPr id="0" name=""/>
        <dsp:cNvSpPr/>
      </dsp:nvSpPr>
      <dsp:spPr>
        <a:xfrm>
          <a:off x="5571181" y="1452389"/>
          <a:ext cx="2441719" cy="9766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>
              <a:latin typeface="等线" panose="02010600030101010101" pitchFamily="2" charset="-122"/>
              <a:ea typeface="等线" panose="02010600030101010101" pitchFamily="2" charset="-122"/>
            </a:rPr>
            <a:t>VLAN</a:t>
          </a:r>
          <a:endParaRPr lang="zh-CN" altLang="en-US" sz="35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5571181" y="1452389"/>
        <a:ext cx="2441719" cy="976687"/>
      </dsp:txXfrm>
    </dsp:sp>
    <dsp:sp modelId="{8A3C119D-EB15-4D8B-A9D2-952EBF341520}">
      <dsp:nvSpPr>
        <dsp:cNvPr id="0" name=""/>
        <dsp:cNvSpPr/>
      </dsp:nvSpPr>
      <dsp:spPr>
        <a:xfrm>
          <a:off x="5571181" y="2429077"/>
          <a:ext cx="2441719" cy="15371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多租户机制多个</a:t>
          </a:r>
          <a:r>
            <a:rPr 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IP</a:t>
          </a:r>
          <a:r>
            <a:rPr lang="zh-CN" alt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网段</a:t>
          </a:r>
          <a:endParaRPr lang="zh-CN" altLang="en-US" sz="28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5571181" y="2429077"/>
        <a:ext cx="2441719" cy="1537199"/>
      </dsp:txXfrm>
    </dsp:sp>
    <dsp:sp modelId="{B1EB45A8-2AFD-4BD6-A750-F619A75C7957}">
      <dsp:nvSpPr>
        <dsp:cNvPr id="0" name=""/>
        <dsp:cNvSpPr/>
      </dsp:nvSpPr>
      <dsp:spPr>
        <a:xfrm>
          <a:off x="8354741" y="1452389"/>
          <a:ext cx="2441719" cy="976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>
              <a:latin typeface="等线" panose="02010600030101010101" pitchFamily="2" charset="-122"/>
              <a:ea typeface="等线" panose="02010600030101010101" pitchFamily="2" charset="-122"/>
            </a:rPr>
            <a:t>Overlay</a:t>
          </a:r>
          <a:endParaRPr lang="zh-CN" altLang="en-US" sz="35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8354741" y="1452389"/>
        <a:ext cx="2441719" cy="976687"/>
      </dsp:txXfrm>
    </dsp:sp>
    <dsp:sp modelId="{4D052908-F9B6-4499-B597-FE61E752A891}">
      <dsp:nvSpPr>
        <dsp:cNvPr id="0" name=""/>
        <dsp:cNvSpPr/>
      </dsp:nvSpPr>
      <dsp:spPr>
        <a:xfrm>
          <a:off x="8354741" y="2429077"/>
          <a:ext cx="2441719" cy="15371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GRE</a:t>
          </a:r>
          <a:r>
            <a:rPr lang="en-US" altLang="zh-CN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/</a:t>
          </a:r>
          <a:r>
            <a:rPr 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Vx</a:t>
          </a:r>
          <a:r>
            <a:rPr lang="en-US" altLang="zh-CN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L</a:t>
          </a:r>
          <a:r>
            <a:rPr 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AN</a:t>
          </a:r>
          <a:r>
            <a:rPr lang="zh-CN" altLang="en-US" sz="2800" b="0" i="0" kern="1200" dirty="0">
              <a:latin typeface="等线" panose="02010600030101010101" pitchFamily="2" charset="-122"/>
              <a:ea typeface="等线" panose="02010600030101010101" pitchFamily="2" charset="-122"/>
            </a:rPr>
            <a:t>隧道技术</a:t>
          </a:r>
          <a:endParaRPr lang="zh-CN" altLang="en-US" sz="2800" kern="1200" dirty="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8354741" y="2429077"/>
        <a:ext cx="2441719" cy="1537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79384-2E99-4337-84FC-3FD41C69D1E2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D8D16-9FD8-4804-9865-8838FCF9EA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35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3533C-3C03-4F04-B8CE-FB19F9C13841}" type="slidenum">
              <a:rPr lang="zh-CN" altLang="en-US" smtClean="0"/>
              <a:pPr>
                <a:defRPr/>
              </a:pPr>
              <a:t>2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58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38A19-FE2C-47DE-BF3F-3F3473B21592}" type="slidenum">
              <a:rPr lang="zh-CN" altLang="en-US" smtClean="0"/>
              <a:pPr>
                <a:defRPr/>
              </a:pPr>
              <a:t>11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463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19DCB-3175-400E-A0A2-A577462098C8}" type="slidenum">
              <a:rPr lang="zh-CN" altLang="en-US" smtClean="0"/>
              <a:pPr>
                <a:defRPr/>
              </a:pPr>
              <a:t>12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8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75B689-9698-4A59-9A05-FD80E5DD4C15}" type="slidenum">
              <a:rPr lang="zh-CN" altLang="en-US" smtClean="0"/>
              <a:pPr>
                <a:defRPr/>
              </a:pPr>
              <a:t>13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22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38A19-FE2C-47DE-BF3F-3F3473B21592}" type="slidenum">
              <a:rPr lang="zh-CN" altLang="en-US" smtClean="0"/>
              <a:pPr>
                <a:defRPr/>
              </a:pPr>
              <a:t>14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6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BCE68-5C47-41EC-A72E-88CA99C9974E}" type="slidenum">
              <a:rPr lang="zh-CN" altLang="en-US" smtClean="0"/>
              <a:pPr>
                <a:defRPr/>
              </a:pPr>
              <a:t>15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124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654B2-8BE8-4601-BFA9-54B020150118}" type="slidenum">
              <a:rPr lang="zh-CN" altLang="en-US" smtClean="0"/>
              <a:pPr>
                <a:defRPr/>
              </a:pPr>
              <a:t>16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07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59BBB7-7CF5-4AD4-9DA6-A67CE1A0E54D}" type="slidenum">
              <a:rPr lang="zh-CN" altLang="en-US" smtClean="0"/>
              <a:pPr>
                <a:defRPr/>
              </a:pPr>
              <a:t>17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900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38A19-FE2C-47DE-BF3F-3F3473B21592}" type="slidenum">
              <a:rPr lang="zh-CN" altLang="en-US" smtClean="0"/>
              <a:pPr>
                <a:defRPr/>
              </a:pPr>
              <a:t>18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50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2F309-504F-4BFB-814D-540EBFCF3EFB}" type="slidenum">
              <a:rPr lang="zh-CN" altLang="en-US" smtClean="0"/>
              <a:pPr>
                <a:defRPr/>
              </a:pPr>
              <a:t>19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047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FA09B-2B88-491D-948C-F28A872EDBB8}" type="slidenum">
              <a:rPr lang="zh-CN" altLang="en-US" smtClean="0"/>
              <a:pPr>
                <a:defRPr/>
              </a:pPr>
              <a:t>20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78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3533C-3C03-4F04-B8CE-FB19F9C13841}" type="slidenum">
              <a:rPr lang="zh-CN" altLang="en-US" smtClean="0"/>
              <a:pPr>
                <a:defRPr/>
              </a:pPr>
              <a:t>3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193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FA09B-2B88-491D-948C-F28A872EDBB8}" type="slidenum">
              <a:rPr lang="zh-CN" altLang="en-US" smtClean="0"/>
              <a:pPr>
                <a:defRPr/>
              </a:pPr>
              <a:t>21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686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FA09B-2B88-491D-948C-F28A872EDBB8}" type="slidenum">
              <a:rPr lang="zh-CN" altLang="en-US" smtClean="0"/>
              <a:pPr>
                <a:defRPr/>
              </a:pPr>
              <a:t>22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120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FA09B-2B88-491D-948C-F28A872EDBB8}" type="slidenum">
              <a:rPr lang="zh-CN" altLang="en-US" smtClean="0"/>
              <a:pPr>
                <a:defRPr/>
              </a:pPr>
              <a:t>23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020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98FE0-2627-46DA-BDAB-94F68F2FDEBE}" type="slidenum">
              <a:rPr lang="zh-CN" altLang="en-US" smtClean="0"/>
              <a:pPr>
                <a:defRPr/>
              </a:pPr>
              <a:t>24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062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D6A88-1801-48A5-969E-9A868C18139C}" type="slidenum">
              <a:rPr lang="zh-CN" altLang="en-US" smtClean="0"/>
              <a:pPr>
                <a:defRPr/>
              </a:pPr>
              <a:t>25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670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D6A88-1801-48A5-969E-9A868C18139C}" type="slidenum">
              <a:rPr lang="zh-CN" altLang="en-US" smtClean="0"/>
              <a:pPr>
                <a:defRPr/>
              </a:pPr>
              <a:t>26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0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E71A7-35D2-4050-A7D2-90945B8B4C42}" type="slidenum">
              <a:rPr lang="zh-CN" altLang="en-US" smtClean="0"/>
              <a:pPr>
                <a:defRPr/>
              </a:pPr>
              <a:t>27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228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FFDB57-C29A-4286-B386-708FC15554A1}" type="slidenum">
              <a:rPr lang="zh-CN" altLang="en-US" smtClean="0"/>
              <a:pPr>
                <a:defRPr/>
              </a:pPr>
              <a:t>28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346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98FE0-2627-46DA-BDAB-94F68F2FDEBE}" type="slidenum">
              <a:rPr lang="zh-CN" altLang="en-US" smtClean="0"/>
              <a:pPr>
                <a:defRPr/>
              </a:pPr>
              <a:t>29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230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98FE0-2627-46DA-BDAB-94F68F2FDEBE}" type="slidenum">
              <a:rPr lang="zh-CN" altLang="en-US" smtClean="0"/>
              <a:pPr>
                <a:defRPr/>
              </a:pPr>
              <a:t>30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98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D8C719-38A7-44D7-95F6-CBA7F66ABCBD}" type="slidenum">
              <a:rPr lang="zh-CN" altLang="en-US" smtClean="0"/>
              <a:pPr>
                <a:defRPr/>
              </a:pPr>
              <a:t>4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00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98FE0-2627-46DA-BDAB-94F68F2FDEBE}" type="slidenum">
              <a:rPr lang="zh-CN" altLang="en-US" smtClean="0"/>
              <a:pPr>
                <a:defRPr/>
              </a:pPr>
              <a:t>31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066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2583B-C98A-4414-AB02-AC7F77402BFB}" type="slidenum">
              <a:rPr lang="zh-CN" altLang="en-US" smtClean="0"/>
              <a:pPr>
                <a:defRPr/>
              </a:pPr>
              <a:t>32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7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69CD4-44BF-40BC-8454-512197ABE91F}" type="slidenum">
              <a:rPr lang="zh-CN" altLang="en-US" smtClean="0"/>
              <a:pPr>
                <a:defRPr/>
              </a:pPr>
              <a:t>5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8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B8746-04D1-466E-B11E-E20EAD31B05D}" type="slidenum">
              <a:rPr lang="zh-CN" altLang="en-US" smtClean="0"/>
              <a:pPr>
                <a:defRPr/>
              </a:pPr>
              <a:t>6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0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D54164-4F5B-4DF0-B70B-0660F83EFCA5}" type="slidenum">
              <a:rPr lang="zh-CN" altLang="en-US" smtClean="0"/>
              <a:pPr>
                <a:defRPr/>
              </a:pPr>
              <a:t>7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58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Nova-network</a:t>
            </a:r>
            <a:r>
              <a:rPr lang="zh-CN" altLang="en-US" dirty="0"/>
              <a:t>是隶属于</a:t>
            </a:r>
            <a:r>
              <a:rPr lang="en-US" altLang="zh-CN" dirty="0"/>
              <a:t>nova</a:t>
            </a:r>
            <a:r>
              <a:rPr lang="zh-CN" altLang="en-US" dirty="0"/>
              <a:t>项目的网络实现，它利用了</a:t>
            </a:r>
            <a:r>
              <a:rPr lang="en-US" altLang="zh-CN" dirty="0" err="1"/>
              <a:t>linux</a:t>
            </a:r>
            <a:r>
              <a:rPr lang="en-US" altLang="zh-CN" dirty="0"/>
              <a:t>-bridge</a:t>
            </a:r>
            <a:r>
              <a:rPr lang="zh-CN" altLang="en-US" dirty="0"/>
              <a:t>（早期，目前也支持</a:t>
            </a:r>
            <a:r>
              <a:rPr lang="en-US" altLang="zh-CN" dirty="0"/>
              <a:t>OVS</a:t>
            </a:r>
            <a:r>
              <a:rPr lang="zh-CN" altLang="en-US" dirty="0"/>
              <a:t>）作为交换机，具备</a:t>
            </a:r>
            <a:r>
              <a:rPr lang="en-US" altLang="zh-CN" dirty="0"/>
              <a:t>Flat</a:t>
            </a:r>
            <a:r>
              <a:rPr lang="zh-CN" altLang="en-US" dirty="0"/>
              <a:t>、</a:t>
            </a:r>
            <a:r>
              <a:rPr lang="en-US" altLang="zh-CN" dirty="0"/>
              <a:t>Flat DHCP</a:t>
            </a:r>
            <a:r>
              <a:rPr lang="zh-CN" altLang="en-US" dirty="0"/>
              <a:t>、</a:t>
            </a:r>
            <a:r>
              <a:rPr lang="en-US" altLang="zh-CN" dirty="0"/>
              <a:t>VLAN</a:t>
            </a:r>
            <a:r>
              <a:rPr lang="zh-CN" altLang="en-US" dirty="0"/>
              <a:t>三种组网模式。优点是性能出色，工作稳定，支持</a:t>
            </a:r>
            <a:r>
              <a:rPr lang="en-US" altLang="zh-CN" dirty="0"/>
              <a:t>multi-host</a:t>
            </a:r>
            <a:r>
              <a:rPr lang="zh-CN" altLang="en-US" dirty="0"/>
              <a:t>部署以实现</a:t>
            </a:r>
            <a:r>
              <a:rPr lang="en-US" altLang="zh-CN" dirty="0"/>
              <a:t>HA</a:t>
            </a:r>
            <a:r>
              <a:rPr lang="zh-CN" altLang="en-US" dirty="0"/>
              <a:t>；缺点是网络模块不独立，功能不够灵活，组网模式也比较受限。</a:t>
            </a:r>
          </a:p>
          <a:p>
            <a:endParaRPr lang="en-US" altLang="zh-CN" dirty="0"/>
          </a:p>
          <a:p>
            <a:r>
              <a:rPr lang="en-US" altLang="zh-CN" dirty="0"/>
              <a:t>Quantum</a:t>
            </a:r>
            <a:r>
              <a:rPr lang="zh-CN" altLang="en-US" dirty="0"/>
              <a:t>作为独立的网络管理项目出现在</a:t>
            </a:r>
            <a:r>
              <a:rPr lang="en-US" altLang="zh-CN" dirty="0"/>
              <a:t>F</a:t>
            </a:r>
            <a:r>
              <a:rPr lang="zh-CN" altLang="en-US" dirty="0"/>
              <a:t>版本，除了</a:t>
            </a:r>
            <a:r>
              <a:rPr lang="en-US" altLang="zh-CN" dirty="0" err="1"/>
              <a:t>linux</a:t>
            </a:r>
            <a:r>
              <a:rPr lang="en-US" altLang="zh-CN" dirty="0"/>
              <a:t>-bridge</a:t>
            </a:r>
            <a:r>
              <a:rPr lang="zh-CN" altLang="en-US" dirty="0"/>
              <a:t>外还支持</a:t>
            </a:r>
            <a:r>
              <a:rPr lang="en-US" altLang="zh-CN" dirty="0"/>
              <a:t>OVS</a:t>
            </a:r>
            <a:r>
              <a:rPr lang="zh-CN" altLang="en-US" dirty="0"/>
              <a:t>，以及以及其他商业公司的插件，组网模式上增加了对</a:t>
            </a:r>
            <a:r>
              <a:rPr lang="en-US" altLang="zh-CN" dirty="0"/>
              <a:t>GRE</a:t>
            </a:r>
            <a:r>
              <a:rPr lang="zh-CN" altLang="en-US" dirty="0"/>
              <a:t>和</a:t>
            </a:r>
            <a:r>
              <a:rPr lang="en-US" altLang="zh-CN" dirty="0"/>
              <a:t>VxLAN</a:t>
            </a:r>
            <a:r>
              <a:rPr lang="zh-CN" altLang="en-US" dirty="0"/>
              <a:t>两个</a:t>
            </a:r>
            <a:r>
              <a:rPr lang="en-US" altLang="zh-CN" dirty="0"/>
              <a:t>Overlay</a:t>
            </a:r>
            <a:r>
              <a:rPr lang="zh-CN" altLang="en-US" dirty="0"/>
              <a:t>技术的支持。优点是功能灵活，支持大二层组网；缺点是集中式的网络节点缺乏</a:t>
            </a:r>
            <a:r>
              <a:rPr lang="en-US" altLang="zh-CN" dirty="0"/>
              <a:t>HA</a:t>
            </a:r>
            <a:r>
              <a:rPr lang="zh-CN" altLang="en-US" dirty="0"/>
              <a:t>，而且各厂商插件无法同时在底层网络中运行。</a:t>
            </a:r>
          </a:p>
          <a:p>
            <a:endParaRPr lang="en-US" altLang="zh-CN" dirty="0"/>
          </a:p>
          <a:p>
            <a:r>
              <a:rPr lang="en-US" altLang="zh-CN" dirty="0"/>
              <a:t>Neutron</a:t>
            </a:r>
            <a:r>
              <a:rPr lang="zh-CN" altLang="en-US" dirty="0"/>
              <a:t>出现在</a:t>
            </a:r>
            <a:r>
              <a:rPr lang="en-US" altLang="zh-CN" dirty="0"/>
              <a:t>H</a:t>
            </a:r>
            <a:r>
              <a:rPr lang="zh-CN" altLang="en-US" dirty="0"/>
              <a:t>版本，由来是</a:t>
            </a:r>
            <a:r>
              <a:rPr lang="en-US" altLang="zh-CN" dirty="0"/>
              <a:t>Quantum</a:t>
            </a:r>
            <a:r>
              <a:rPr lang="zh-CN" altLang="en-US" dirty="0"/>
              <a:t>和一家公司的名称冲突而改名。</a:t>
            </a:r>
            <a:r>
              <a:rPr lang="en-US" altLang="zh-CN" dirty="0"/>
              <a:t>Neutron</a:t>
            </a:r>
            <a:r>
              <a:rPr lang="zh-CN" altLang="en-US" dirty="0"/>
              <a:t>对</a:t>
            </a:r>
            <a:r>
              <a:rPr lang="en-US" altLang="zh-CN" dirty="0"/>
              <a:t>Quantum</a:t>
            </a:r>
            <a:r>
              <a:rPr lang="zh-CN" altLang="en-US" dirty="0"/>
              <a:t>的插件机制进行了优化，将各个厂商</a:t>
            </a:r>
            <a:r>
              <a:rPr lang="en-US" altLang="zh-CN" dirty="0"/>
              <a:t>L2</a:t>
            </a:r>
            <a:r>
              <a:rPr lang="zh-CN" altLang="en-US" dirty="0"/>
              <a:t>插件中独立的数据库实现提取出来，作为公共的</a:t>
            </a:r>
            <a:r>
              <a:rPr lang="en-US" altLang="zh-CN" dirty="0"/>
              <a:t>ML2</a:t>
            </a:r>
            <a:r>
              <a:rPr lang="zh-CN" altLang="en-US" dirty="0"/>
              <a:t>插件存储租户的业务需求，使得厂商可以专注于</a:t>
            </a:r>
            <a:r>
              <a:rPr lang="en-US" altLang="zh-CN" dirty="0"/>
              <a:t>L2</a:t>
            </a:r>
            <a:r>
              <a:rPr lang="zh-CN" altLang="en-US" dirty="0"/>
              <a:t>设备驱动的实现，而</a:t>
            </a:r>
            <a:r>
              <a:rPr lang="en-US" altLang="zh-CN" dirty="0"/>
              <a:t>ML2</a:t>
            </a:r>
            <a:r>
              <a:rPr lang="zh-CN" altLang="en-US" dirty="0"/>
              <a:t>作为总控可以协调多厂商</a:t>
            </a:r>
            <a:r>
              <a:rPr lang="en-US" altLang="zh-CN" dirty="0"/>
              <a:t>L2</a:t>
            </a:r>
            <a:r>
              <a:rPr lang="zh-CN" altLang="en-US" dirty="0"/>
              <a:t>设备共同运行。</a:t>
            </a:r>
            <a:r>
              <a:rPr lang="en-US" altLang="zh-CN" dirty="0"/>
              <a:t>Neutron</a:t>
            </a:r>
            <a:r>
              <a:rPr lang="zh-CN" altLang="en-US" dirty="0"/>
              <a:t>继承了</a:t>
            </a:r>
            <a:r>
              <a:rPr lang="en-US" altLang="zh-CN" dirty="0"/>
              <a:t>Quantum</a:t>
            </a:r>
            <a:r>
              <a:rPr lang="zh-CN" altLang="en-US" dirty="0"/>
              <a:t>对大二层的支持，还支持</a:t>
            </a:r>
            <a:r>
              <a:rPr lang="en-US" altLang="zh-CN" dirty="0"/>
              <a:t>L2 </a:t>
            </a:r>
            <a:r>
              <a:rPr lang="en-US" altLang="zh-CN" dirty="0" err="1"/>
              <a:t>PoP</a:t>
            </a:r>
            <a:r>
              <a:rPr lang="zh-CN" altLang="en-US" dirty="0"/>
              <a:t>，</a:t>
            </a:r>
            <a:r>
              <a:rPr lang="en-US" altLang="zh-CN" dirty="0"/>
              <a:t>DVR</a:t>
            </a:r>
            <a:r>
              <a:rPr lang="zh-CN" altLang="en-US" dirty="0"/>
              <a:t>，</a:t>
            </a:r>
            <a:r>
              <a:rPr lang="en-US" altLang="zh-CN" dirty="0"/>
              <a:t>VRRP</a:t>
            </a:r>
            <a:r>
              <a:rPr lang="zh-CN" altLang="en-US" dirty="0"/>
              <a:t>，</a:t>
            </a:r>
            <a:r>
              <a:rPr lang="en-US" altLang="zh-CN" dirty="0"/>
              <a:t>HA</a:t>
            </a:r>
            <a:r>
              <a:rPr lang="zh-CN" altLang="en-US" dirty="0"/>
              <a:t>等关键功能，集成了很多</a:t>
            </a:r>
            <a:r>
              <a:rPr lang="en-US" altLang="zh-CN" dirty="0"/>
              <a:t>L4-L7</a:t>
            </a:r>
            <a:r>
              <a:rPr lang="zh-CN" altLang="en-US" dirty="0"/>
              <a:t>的网络服务，一些</a:t>
            </a:r>
            <a:r>
              <a:rPr lang="en-US" altLang="zh-CN" dirty="0"/>
              <a:t>blueprint</a:t>
            </a:r>
            <a:r>
              <a:rPr lang="zh-CN" altLang="en-US" dirty="0"/>
              <a:t>也正在积极开发中，如</a:t>
            </a:r>
            <a:r>
              <a:rPr lang="en-US" altLang="zh-CN" dirty="0"/>
              <a:t>SFC</a:t>
            </a:r>
            <a:r>
              <a:rPr lang="zh-CN" altLang="en-US" dirty="0"/>
              <a:t>等。优点是开始引入</a:t>
            </a:r>
            <a:r>
              <a:rPr lang="en-US" altLang="zh-CN" dirty="0"/>
              <a:t>SDN</a:t>
            </a:r>
            <a:r>
              <a:rPr lang="zh-CN" altLang="en-US" dirty="0"/>
              <a:t>思想，功能上更为丰富，网络兼容性强；缺点是代码结构复杂，工作不够稳定，</a:t>
            </a:r>
            <a:r>
              <a:rPr lang="en-US" altLang="zh-CN" dirty="0"/>
              <a:t>HA</a:t>
            </a:r>
            <a:r>
              <a:rPr lang="zh-CN" altLang="en-US" dirty="0"/>
              <a:t>机制仍缺乏大规模商用的检验。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90EAC-6623-4D67-9E90-323FBD92F152}" type="slidenum">
              <a:rPr lang="zh-CN" altLang="en-US" smtClean="0"/>
              <a:pPr>
                <a:defRPr/>
              </a:pPr>
              <a:t>8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1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3533C-3C03-4F04-B8CE-FB19F9C13841}" type="slidenum">
              <a:rPr lang="zh-CN" altLang="en-US" smtClean="0"/>
              <a:pPr>
                <a:defRPr/>
              </a:pPr>
              <a:t>9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35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38A19-FE2C-47DE-BF3F-3F3473B21592}" type="slidenum">
              <a:rPr lang="zh-CN" altLang="en-US" smtClean="0"/>
              <a:pPr>
                <a:defRPr/>
              </a:pPr>
              <a:t>10</a:t>
            </a:fld>
            <a:endParaRPr lang="zh-CN" altLang="en-US">
              <a:latin typeface="Arial" panose="020B0604020202020204" pitchFamily="34" charset="0"/>
              <a:ea typeface="方正书宋_GBK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24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78" y="57207"/>
            <a:ext cx="10972243" cy="564131"/>
          </a:xfrm>
          <a:prstGeom prst="rect">
            <a:avLst/>
          </a:prstGeom>
        </p:spPr>
        <p:txBody>
          <a:bodyPr lIns="91422" tIns="45712" rIns="91422" bIns="45712"/>
          <a:lstStyle>
            <a:lvl1pPr>
              <a:defRPr sz="3599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 bwMode="auto">
          <a:xfrm>
            <a:off x="378281" y="1053286"/>
            <a:ext cx="10972464" cy="54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185" tIns="57591" rIns="115185" bIns="57591" numCol="1" anchor="t" anchorCtr="0" compatLnSpc="1">
            <a:prstTxWarp prst="textNoShape">
              <a:avLst/>
            </a:prstTxWarp>
          </a:bodyPr>
          <a:lstStyle>
            <a:lvl1pPr>
              <a:defRPr sz="2399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7099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78" y="57207"/>
            <a:ext cx="10972243" cy="564131"/>
          </a:xfrm>
          <a:prstGeom prst="rect">
            <a:avLst/>
          </a:prstGeom>
        </p:spPr>
        <p:txBody>
          <a:bodyPr lIns="91422" tIns="45712" rIns="91422" bIns="45712"/>
          <a:lstStyle>
            <a:lvl1pPr>
              <a:defRPr sz="3599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 bwMode="auto">
          <a:xfrm>
            <a:off x="378281" y="1053286"/>
            <a:ext cx="10972464" cy="54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185" tIns="57591" rIns="115185" bIns="57591" numCol="1" anchor="t" anchorCtr="0" compatLnSpc="1">
            <a:prstTxWarp prst="textNoShape">
              <a:avLst/>
            </a:prstTxWarp>
          </a:bodyPr>
          <a:lstStyle>
            <a:lvl1pPr>
              <a:defRPr sz="2399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6901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10394950" y="6453188"/>
            <a:ext cx="1747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www.asiacom.net.cn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9C33C43-EF4E-4DE7-844F-857709FEA5EC}" type="datetimeFigureOut">
              <a:rPr lang="zh-CN" altLang="en-US"/>
              <a:pPr>
                <a:defRPr/>
              </a:pPr>
              <a:t>2017/4/7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93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78" y="57207"/>
            <a:ext cx="10972243" cy="564131"/>
          </a:xfrm>
          <a:prstGeom prst="rect">
            <a:avLst/>
          </a:prstGeom>
        </p:spPr>
        <p:txBody>
          <a:bodyPr lIns="91422" tIns="45712" rIns="91422" bIns="45712"/>
          <a:lstStyle>
            <a:lvl1pPr>
              <a:defRPr sz="3599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 bwMode="auto">
          <a:xfrm>
            <a:off x="378281" y="1053286"/>
            <a:ext cx="10972464" cy="54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185" tIns="57591" rIns="115185" bIns="57591" numCol="1" anchor="t" anchorCtr="0" compatLnSpc="1">
            <a:prstTxWarp prst="textNoShape">
              <a:avLst/>
            </a:prstTxWarp>
          </a:bodyPr>
          <a:lstStyle>
            <a:lvl1pPr>
              <a:defRPr sz="2399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521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10394950" y="6453188"/>
            <a:ext cx="1747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www.asiacom.net.cn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6B7EA7F-D479-480A-9AB7-5781463FE124}" type="datetimeFigureOut">
              <a:rPr lang="zh-CN" altLang="en-US"/>
              <a:pPr>
                <a:defRPr/>
              </a:pPr>
              <a:t>2017/4/7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66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2AFA9B8-E34A-4D92-84D0-4D4BA134C369}" type="datetimeFigureOut">
              <a:rPr lang="zh-CN" altLang="en-US"/>
              <a:pPr>
                <a:defRPr/>
              </a:pPr>
              <a:t>2017/4/7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23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 userDrawn="1"/>
        </p:nvSpPr>
        <p:spPr bwMode="auto">
          <a:xfrm>
            <a:off x="265113" y="765175"/>
            <a:ext cx="11625262" cy="93663"/>
          </a:xfrm>
          <a:prstGeom prst="rect">
            <a:avLst/>
          </a:prstGeom>
          <a:gradFill rotWithShape="1">
            <a:gsLst>
              <a:gs pos="0">
                <a:srgbClr val="003F77"/>
              </a:gs>
              <a:gs pos="100000">
                <a:srgbClr val="0072CE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08" rIns="457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algn="ctr">
              <a:defRPr/>
            </a:pPr>
            <a:endParaRPr lang="zh-CN" altLang="en-US" sz="12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D710-268E-4724-8989-B5AA05B7E5E3}" type="datetimeFigureOut">
              <a:rPr lang="en-US" altLang="en-US"/>
              <a:pPr>
                <a:defRPr/>
              </a:pPr>
              <a:t>4/7/2017</a:t>
            </a:fld>
            <a:endParaRPr lang="en-US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itchFamily="2" charset="0"/>
                <a:ea typeface="宋体" charset="-122"/>
                <a:cs typeface="+mn-ea"/>
              </a:defRPr>
            </a:lvl1pPr>
          </a:lstStyle>
          <a:p>
            <a:pPr>
              <a:defRPr/>
            </a:pPr>
            <a:fld id="{0F9011BE-E8B0-458C-9ECF-E9EE19125A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4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BD8B-3486-44BB-B726-E70DB4F19A57}" type="datetimeFigureOut">
              <a:rPr lang="en-US" altLang="en-US"/>
              <a:pPr>
                <a:defRPr/>
              </a:pPr>
              <a:t>4/7/2017</a:t>
            </a:fld>
            <a:endParaRPr lang="en-US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itchFamily="2" charset="0"/>
                <a:ea typeface="宋体" charset="-122"/>
                <a:cs typeface="+mn-ea"/>
              </a:defRPr>
            </a:lvl1pPr>
          </a:lstStyle>
          <a:p>
            <a:pPr>
              <a:defRPr/>
            </a:pPr>
            <a:fld id="{5912641B-D6AA-40A2-B92E-376A786894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4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78" y="57207"/>
            <a:ext cx="10972243" cy="564131"/>
          </a:xfrm>
          <a:prstGeom prst="rect">
            <a:avLst/>
          </a:prstGeom>
        </p:spPr>
        <p:txBody>
          <a:bodyPr lIns="91422" tIns="45712" rIns="91422" bIns="45712"/>
          <a:lstStyle>
            <a:lvl1pPr>
              <a:defRPr sz="3599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 bwMode="auto">
          <a:xfrm>
            <a:off x="378281" y="1053286"/>
            <a:ext cx="10972464" cy="54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185" tIns="57591" rIns="115185" bIns="57591" numCol="1" anchor="t" anchorCtr="0" compatLnSpc="1">
            <a:prstTxWarp prst="textNoShape">
              <a:avLst/>
            </a:prstTxWarp>
          </a:bodyPr>
          <a:lstStyle>
            <a:lvl1pPr>
              <a:defRPr sz="2399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8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10394950" y="6453188"/>
            <a:ext cx="1747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www.asiacom.net.cn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E1DC238-18A6-4CE9-A0BC-C9AA01557225}" type="datetimeFigureOut">
              <a:rPr lang="zh-CN" altLang="en-US"/>
              <a:pPr>
                <a:defRPr/>
              </a:pPr>
              <a:t>2017/4/7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21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78" y="57207"/>
            <a:ext cx="10972243" cy="564131"/>
          </a:xfrm>
          <a:prstGeom prst="rect">
            <a:avLst/>
          </a:prstGeom>
        </p:spPr>
        <p:txBody>
          <a:bodyPr lIns="91422" tIns="45712" rIns="91422" bIns="45712"/>
          <a:lstStyle>
            <a:lvl1pPr>
              <a:defRPr sz="3599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 bwMode="auto">
          <a:xfrm>
            <a:off x="378281" y="1053286"/>
            <a:ext cx="10972464" cy="54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185" tIns="57591" rIns="115185" bIns="57591" numCol="1" anchor="t" anchorCtr="0" compatLnSpc="1">
            <a:prstTxWarp prst="textNoShape">
              <a:avLst/>
            </a:prstTxWarp>
          </a:bodyPr>
          <a:lstStyle>
            <a:lvl1pPr>
              <a:defRPr sz="2399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9242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678" y="1606607"/>
            <a:ext cx="10972243" cy="564131"/>
          </a:xfrm>
          <a:prstGeom prst="rect">
            <a:avLst/>
          </a:prstGeom>
        </p:spPr>
        <p:txBody>
          <a:bodyPr lIns="91422" tIns="45712" rIns="91422" bIns="45712"/>
          <a:lstStyle>
            <a:lvl1pPr>
              <a:defRPr sz="3599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 bwMode="auto">
          <a:xfrm>
            <a:off x="378281" y="1053286"/>
            <a:ext cx="10972464" cy="54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185" tIns="57591" rIns="115185" bIns="57591" numCol="1" anchor="t" anchorCtr="0" compatLnSpc="1">
            <a:prstTxWarp prst="textNoShape">
              <a:avLst/>
            </a:prstTxWarp>
          </a:bodyPr>
          <a:lstStyle>
            <a:lvl1pPr>
              <a:defRPr sz="2399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191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10394950" y="6453188"/>
            <a:ext cx="1747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www.asiacom.net.cn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9EDFC25-54E2-4337-BF43-435B88BC2945}" type="datetimeFigureOut">
              <a:rPr lang="zh-CN" altLang="en-US"/>
              <a:pPr>
                <a:defRPr/>
              </a:pPr>
              <a:t>2017/4/7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u="sng">
                <a:solidFill>
                  <a:prstClr val="black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2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/>
        </p:nvSpPr>
        <p:spPr bwMode="auto">
          <a:xfrm>
            <a:off x="623888" y="981075"/>
            <a:ext cx="10972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3533" tIns="76765" rIns="153533" bIns="76765"/>
          <a:lstStyle/>
          <a:p>
            <a:pPr>
              <a:defRPr/>
            </a:pPr>
            <a:endParaRPr lang="zh-CN" altLang="en-US" sz="3733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sp>
        <p:nvSpPr>
          <p:cNvPr id="2" name="文本占位符 2"/>
          <p:cNvSpPr>
            <a:spLocks noGrp="1"/>
          </p:cNvSpPr>
          <p:nvPr/>
        </p:nvSpPr>
        <p:spPr bwMode="auto">
          <a:xfrm>
            <a:off x="623888" y="981075"/>
            <a:ext cx="10972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3533" tIns="76765" rIns="153533" bIns="76765"/>
          <a:lstStyle/>
          <a:p>
            <a:pPr>
              <a:defRPr/>
            </a:pPr>
            <a:endParaRPr lang="zh-CN" altLang="en-US" sz="3733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pic>
        <p:nvPicPr>
          <p:cNvPr id="1028" name="图片 5" descr="logo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42075"/>
            <a:ext cx="6556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23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chemeClr val="bg1"/>
          </a:solidFill>
          <a:latin typeface="微软雅黑"/>
          <a:ea typeface="微软雅黑"/>
          <a:cs typeface="微软雅黑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chemeClr val="bg1"/>
          </a:solidFill>
          <a:latin typeface="微软雅黑"/>
          <a:ea typeface="微软雅黑"/>
          <a:cs typeface="微软雅黑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chemeClr val="bg1"/>
          </a:solidFill>
          <a:latin typeface="微软雅黑"/>
          <a:ea typeface="微软雅黑"/>
          <a:cs typeface="微软雅黑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chemeClr val="bg1"/>
          </a:solidFill>
          <a:latin typeface="微软雅黑"/>
          <a:ea typeface="微软雅黑"/>
          <a:cs typeface="微软雅黑"/>
        </a:defRPr>
      </a:lvl5pPr>
      <a:lvl6pPr marL="609277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微软雅黑"/>
          <a:ea typeface="微软雅黑"/>
          <a:cs typeface="微软雅黑"/>
        </a:defRPr>
      </a:lvl6pPr>
      <a:lvl7pPr marL="1218548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微软雅黑"/>
          <a:ea typeface="微软雅黑"/>
          <a:cs typeface="微软雅黑"/>
        </a:defRPr>
      </a:lvl7pPr>
      <a:lvl8pPr marL="1827825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微软雅黑"/>
          <a:ea typeface="微软雅黑"/>
          <a:cs typeface="微软雅黑"/>
        </a:defRPr>
      </a:lvl8pPr>
      <a:lvl9pPr marL="24371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微软雅黑"/>
          <a:ea typeface="微软雅黑"/>
          <a:cs typeface="微软雅黑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5pPr>
      <a:lvl6pPr marL="3351011" indent="-304638" algn="l" defTabSz="121854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0287" indent="-304638" algn="l" defTabSz="121854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9562" indent="-304638" algn="l" defTabSz="121854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8838" indent="-304638" algn="l" defTabSz="121854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277" algn="l" defTabSz="12185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548" algn="l" defTabSz="12185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825" algn="l" defTabSz="12185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100" algn="l" defTabSz="12185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376" algn="l" defTabSz="12185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648" algn="l" defTabSz="12185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4924" algn="l" defTabSz="12185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199" algn="l" defTabSz="12185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3" name="Picture 7" descr="front cover 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6"/>
            <a:ext cx="121920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766605" y="1173162"/>
            <a:ext cx="81835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eaLnBrk="1" hangingPunct="1"/>
            <a:r>
              <a:rPr lang="en-US" altLang="zh-CN" sz="6600" dirty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OpenStack</a:t>
            </a:r>
            <a:r>
              <a:rPr lang="zh-CN" altLang="en-US" sz="6600" dirty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网络</a:t>
            </a:r>
            <a:r>
              <a:rPr lang="zh-CN" altLang="en-US" sz="6600" dirty="0" smtClean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探索</a:t>
            </a:r>
            <a:r>
              <a:rPr lang="en-US" altLang="zh-CN" sz="6600" dirty="0" smtClean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6600" dirty="0" smtClean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架构</a:t>
            </a:r>
            <a:r>
              <a:rPr lang="zh-CN" altLang="en-US" sz="6600" dirty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初识</a:t>
            </a:r>
            <a:endParaRPr lang="en-US" altLang="zh-CN" sz="6600" dirty="0">
              <a:solidFill>
                <a:schemeClr val="bg2">
                  <a:lumMod val="1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792731" y="4358670"/>
            <a:ext cx="818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书宋_GBK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中联润通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-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史天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28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530" y="198782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核心概念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711688" y="1682686"/>
            <a:ext cx="5998817" cy="3692547"/>
            <a:chOff x="5738191" y="1842052"/>
            <a:chExt cx="5998817" cy="3692547"/>
          </a:xfrm>
        </p:grpSpPr>
        <p:graphicFrame>
          <p:nvGraphicFramePr>
            <p:cNvPr id="2" name="图示 1"/>
            <p:cNvGraphicFramePr/>
            <p:nvPr>
              <p:extLst>
                <p:ext uri="{D42A27DB-BD31-4B8C-83A1-F6EECF244321}">
                  <p14:modId xmlns:p14="http://schemas.microsoft.com/office/powerpoint/2010/main" val="2584203133"/>
                </p:ext>
              </p:extLst>
            </p:nvPr>
          </p:nvGraphicFramePr>
          <p:xfrm>
            <a:off x="5738191" y="1842052"/>
            <a:ext cx="5998817" cy="23853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文本框 4"/>
            <p:cNvSpPr txBox="1"/>
            <p:nvPr/>
          </p:nvSpPr>
          <p:spPr>
            <a:xfrm>
              <a:off x="5962273" y="5072934"/>
              <a:ext cx="2400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等线" panose="02010600030101010101" pitchFamily="2" charset="-122"/>
                  <a:ea typeface="等线" panose="02010600030101010101" pitchFamily="2" charset="-122"/>
                </a:rPr>
                <a:t>L2</a:t>
              </a:r>
              <a:r>
                <a:rPr lang="zh-CN" altLang="en-US" sz="2400" dirty="0"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sz="2400" dirty="0">
                  <a:latin typeface="等线" panose="02010600030101010101" pitchFamily="2" charset="-122"/>
                  <a:ea typeface="等线" panose="02010600030101010101" pitchFamily="2" charset="-122"/>
                </a:rPr>
                <a:t>&amp;</a:t>
              </a:r>
              <a:r>
                <a:rPr lang="zh-CN" altLang="en-US" sz="2400" dirty="0">
                  <a:latin typeface="等线" panose="02010600030101010101" pitchFamily="2" charset="-122"/>
                  <a:ea typeface="等线" panose="02010600030101010101" pitchFamily="2" charset="-122"/>
                </a:rPr>
                <a:t> </a:t>
              </a:r>
              <a:r>
                <a:rPr lang="en-US" altLang="zh-CN" sz="2400" dirty="0">
                  <a:latin typeface="等线" panose="02010600030101010101" pitchFamily="2" charset="-122"/>
                  <a:ea typeface="等线" panose="02010600030101010101" pitchFamily="2" charset="-122"/>
                </a:rPr>
                <a:t>L3 Network</a:t>
              </a:r>
              <a:endPara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97630" y="5072934"/>
              <a:ext cx="2730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等线" panose="02010600030101010101" pitchFamily="2" charset="-122"/>
                  <a:ea typeface="等线" panose="02010600030101010101" pitchFamily="2" charset="-122"/>
                </a:rPr>
                <a:t>LB &amp;&amp; VPN Service</a:t>
              </a:r>
              <a:endPara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" name="箭头: 上下 3"/>
            <p:cNvSpPr/>
            <p:nvPr/>
          </p:nvSpPr>
          <p:spPr bwMode="auto">
            <a:xfrm>
              <a:off x="7006827" y="4472607"/>
              <a:ext cx="310907" cy="447927"/>
            </a:xfrm>
            <a:prstGeom prst="upDownArrow">
              <a:avLst/>
            </a:prstGeom>
            <a:solidFill>
              <a:srgbClr val="83C2E5"/>
            </a:solidFill>
            <a:ln w="6350">
              <a:noFill/>
              <a:miter lim="800000"/>
              <a:headEnd/>
              <a:tailEnd/>
            </a:ln>
          </p:spPr>
          <p:txBody>
            <a:bodyPr wrap="none" lIns="45720" rIns="45720" rtlCol="0" anchor="ctr"/>
            <a:lstStyle/>
            <a:p>
              <a:pPr marL="0" marR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箭头: 上下 7"/>
            <p:cNvSpPr/>
            <p:nvPr/>
          </p:nvSpPr>
          <p:spPr bwMode="auto">
            <a:xfrm>
              <a:off x="10107293" y="4472607"/>
              <a:ext cx="310907" cy="447927"/>
            </a:xfrm>
            <a:prstGeom prst="upDownArrow">
              <a:avLst/>
            </a:prstGeom>
            <a:solidFill>
              <a:srgbClr val="83C2E5"/>
            </a:solidFill>
            <a:ln w="6350">
              <a:noFill/>
              <a:miter lim="800000"/>
              <a:headEnd/>
              <a:tailEnd/>
            </a:ln>
          </p:spPr>
          <p:txBody>
            <a:bodyPr wrap="none" lIns="45720" rIns="45720" rtlCol="0" anchor="ctr"/>
            <a:lstStyle/>
            <a:p>
              <a:pPr marL="0" marR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85530" y="1669094"/>
            <a:ext cx="50808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本身只负责实现网络抽象</a:t>
            </a:r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API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，充分采用了</a:t>
            </a:r>
            <a:r>
              <a:rPr lang="zh-CN" altLang="en-US" sz="3000" i="0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插件化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的设计，只要可以实现</a:t>
            </a:r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网络</a:t>
            </a:r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API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就可以，可以说非常灵活。</a:t>
            </a:r>
            <a:endParaRPr lang="en-US" altLang="zh-CN" sz="3000" b="0" i="0" dirty="0"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 fontAlgn="base"/>
            <a:endParaRPr lang="zh-CN" altLang="en-US" sz="3000" b="0" i="0" dirty="0"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 fontAlgn="base"/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插件</a:t>
            </a:r>
            <a:r>
              <a:rPr lang="zh-CN" altLang="en-US" sz="3000" dirty="0">
                <a:latin typeface="等线" panose="02010600030101010101" pitchFamily="2" charset="-122"/>
                <a:ea typeface="等线" panose="02010600030101010101" pitchFamily="2" charset="-122"/>
              </a:rPr>
              <a:t>总体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分为两类：</a:t>
            </a:r>
            <a:endParaRPr lang="en-US" altLang="zh-CN" sz="3000" b="0" i="0" dirty="0"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 fontAlgn="base"/>
            <a:r>
              <a:rPr lang="en-US" altLang="zh-CN" sz="3000" i="0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Core Plugin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和</a:t>
            </a:r>
            <a:r>
              <a:rPr lang="en-US" altLang="zh-CN" sz="3000" i="0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Service Plugin</a:t>
            </a:r>
            <a:r>
              <a:rPr lang="zh-CN" altLang="en-US" sz="300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en-US" sz="3000" b="0" i="0" dirty="0"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784825"/>
      </p:ext>
    </p:extLst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530" y="198782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核心概念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873122423"/>
              </p:ext>
            </p:extLst>
          </p:nvPr>
        </p:nvGraphicFramePr>
        <p:xfrm>
          <a:off x="1757678" y="1698172"/>
          <a:ext cx="8128000" cy="385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885678" y="4180698"/>
            <a:ext cx="1696298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Mechanism</a:t>
            </a:r>
          </a:p>
          <a:p>
            <a:pPr algn="ctr"/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Drivers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7697" y="4180697"/>
            <a:ext cx="1099981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Type</a:t>
            </a:r>
          </a:p>
          <a:p>
            <a:pPr algn="ctr"/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Drivers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45473"/>
      </p:ext>
    </p:extLst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530" y="198782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核心概念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266279690"/>
              </p:ext>
            </p:extLst>
          </p:nvPr>
        </p:nvGraphicFramePr>
        <p:xfrm>
          <a:off x="291548" y="2120345"/>
          <a:ext cx="11264348" cy="904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67" y="3980354"/>
            <a:ext cx="830185" cy="830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86" y="3789528"/>
            <a:ext cx="874071" cy="1203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01" y="3821237"/>
            <a:ext cx="1082217" cy="11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65219"/>
      </p:ext>
    </p:extLst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530" y="198782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核心概念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104863" y="1449330"/>
            <a:ext cx="7215808" cy="4308180"/>
            <a:chOff x="2398173" y="1449330"/>
            <a:chExt cx="7215808" cy="4308180"/>
          </a:xfrm>
        </p:grpSpPr>
        <p:grpSp>
          <p:nvGrpSpPr>
            <p:cNvPr id="11" name="组合 10"/>
            <p:cNvGrpSpPr/>
            <p:nvPr/>
          </p:nvGrpSpPr>
          <p:grpSpPr>
            <a:xfrm>
              <a:off x="2398173" y="1476651"/>
              <a:ext cx="7215808" cy="4253948"/>
              <a:chOff x="781877" y="1530626"/>
              <a:chExt cx="7215808" cy="4253948"/>
            </a:xfrm>
          </p:grpSpPr>
          <p:sp>
            <p:nvSpPr>
              <p:cNvPr id="5" name="矩形: 圆角 4"/>
              <p:cNvSpPr/>
              <p:nvPr/>
            </p:nvSpPr>
            <p:spPr bwMode="auto">
              <a:xfrm>
                <a:off x="4558748" y="3299791"/>
                <a:ext cx="2372139" cy="715618"/>
              </a:xfrm>
              <a:prstGeom prst="roundRect">
                <a:avLst/>
              </a:prstGeom>
              <a:solidFill>
                <a:srgbClr val="83C2E5"/>
              </a:solidFill>
              <a:ln w="63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45720" rIns="45720" rtlCol="0" anchor="ctr"/>
              <a:lstStyle/>
              <a:p>
                <a:pPr marL="0" marR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VLAN 10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 bwMode="auto">
              <a:xfrm>
                <a:off x="4558747" y="5068956"/>
                <a:ext cx="2372139" cy="715618"/>
              </a:xfrm>
              <a:prstGeom prst="roundRect">
                <a:avLst/>
              </a:prstGeom>
              <a:solidFill>
                <a:srgbClr val="83C2E5"/>
              </a:solidFill>
              <a:ln w="63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45720" rIns="45720" rtlCol="0" anchor="ctr"/>
              <a:lstStyle/>
              <a:p>
                <a:pPr marL="0" marR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10.0.0.0/24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8" name="矩形: 圆角 7"/>
              <p:cNvSpPr/>
              <p:nvPr/>
            </p:nvSpPr>
            <p:spPr bwMode="auto">
              <a:xfrm>
                <a:off x="4558747" y="1530626"/>
                <a:ext cx="2372139" cy="715618"/>
              </a:xfrm>
              <a:prstGeom prst="roundRect">
                <a:avLst/>
              </a:prstGeom>
              <a:solidFill>
                <a:srgbClr val="83C2E5"/>
              </a:solidFill>
              <a:ln w="63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45720" rIns="45720" rtlCol="0" anchor="ctr"/>
              <a:lstStyle/>
              <a:p>
                <a:pPr marL="0" marR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10.0.0.2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cxnSp>
            <p:nvCxnSpPr>
              <p:cNvPr id="9" name="直接连接符 8"/>
              <p:cNvCxnSpPr>
                <a:cxnSpLocks/>
              </p:cNvCxnSpPr>
              <p:nvPr/>
            </p:nvCxnSpPr>
            <p:spPr>
              <a:xfrm flipV="1">
                <a:off x="781878" y="2786268"/>
                <a:ext cx="7215807" cy="0"/>
              </a:xfrm>
              <a:prstGeom prst="line">
                <a:avLst/>
              </a:prstGeom>
              <a:ln w="762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V="1">
                <a:off x="781877" y="4634946"/>
                <a:ext cx="7215807" cy="0"/>
              </a:xfrm>
              <a:prstGeom prst="line">
                <a:avLst/>
              </a:prstGeom>
              <a:ln w="762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文本框 12"/>
            <p:cNvSpPr txBox="1"/>
            <p:nvPr/>
          </p:nvSpPr>
          <p:spPr>
            <a:xfrm>
              <a:off x="2955234" y="1449330"/>
              <a:ext cx="11897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atin typeface="等线" panose="02010600030101010101" pitchFamily="2" charset="-122"/>
                  <a:ea typeface="等线" panose="02010600030101010101" pitchFamily="2" charset="-122"/>
                </a:rPr>
                <a:t>Port</a:t>
              </a:r>
              <a:endParaRPr lang="zh-CN" altLang="en-US" sz="44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30250" y="3218904"/>
              <a:ext cx="22397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atin typeface="等线" panose="02010600030101010101" pitchFamily="2" charset="-122"/>
                  <a:ea typeface="等线" panose="02010600030101010101" pitchFamily="2" charset="-122"/>
                </a:rPr>
                <a:t>Network</a:t>
              </a:r>
              <a:endParaRPr lang="zh-CN" altLang="en-US" sz="44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04977" y="4988069"/>
              <a:ext cx="18902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atin typeface="等线" panose="02010600030101010101" pitchFamily="2" charset="-122"/>
                  <a:ea typeface="等线" panose="02010600030101010101" pitchFamily="2" charset="-122"/>
                </a:rPr>
                <a:t>Subnet</a:t>
              </a:r>
              <a:endParaRPr lang="zh-CN" altLang="en-US" sz="44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8104" y="1912792"/>
            <a:ext cx="3467005" cy="3381663"/>
            <a:chOff x="341301" y="1834050"/>
            <a:chExt cx="3467005" cy="3381663"/>
          </a:xfrm>
        </p:grpSpPr>
        <p:pic>
          <p:nvPicPr>
            <p:cNvPr id="43010" name="Picture 2" descr="https://timgsa.baidu.com/timg?image&amp;quality=80&amp;size=b9999_10000&amp;sec=1490008651938&amp;di=edf199b4516c078f1ea28ffe2385e940&amp;imgtype=0&amp;src=http%3A%2F%2Fimg1.gtimg.com%2Frushidao%2Fpics%2Fhv1%2F81%2F90%2F2147%2F13963170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01" y="1834050"/>
              <a:ext cx="3467005" cy="2735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6"/>
            <p:cNvSpPr txBox="1"/>
            <p:nvPr/>
          </p:nvSpPr>
          <p:spPr>
            <a:xfrm>
              <a:off x="856590" y="456938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举个例子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0192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530" y="198782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核心概念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879164877"/>
              </p:ext>
            </p:extLst>
          </p:nvPr>
        </p:nvGraphicFramePr>
        <p:xfrm>
          <a:off x="986970" y="1619794"/>
          <a:ext cx="9384937" cy="46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0433838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2"/>
          <p:cNvSpPr txBox="1"/>
          <p:nvPr/>
        </p:nvSpPr>
        <p:spPr>
          <a:xfrm>
            <a:off x="1903413" y="2182813"/>
            <a:ext cx="8385175" cy="20018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Neutron</a:t>
            </a:r>
            <a:r>
              <a:rPr lang="zh-CN" altLang="en-US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架构</a:t>
            </a:r>
            <a:endParaRPr lang="en-US" altLang="zh-CN" sz="7200" spc="100" noProof="1"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2880908"/>
      </p:ext>
    </p:ext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1341532"/>
            <a:ext cx="6864627" cy="501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712765" y="1496662"/>
            <a:ext cx="39623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OpenStack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节点配置和网络部署：</a:t>
            </a:r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关心的是其中的网络节点</a:t>
            </a:r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(Network Node)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和计算节点</a:t>
            </a:r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(Compute </a:t>
            </a:r>
            <a:r>
              <a:rPr lang="en-US" altLang="zh-CN" sz="3000" b="0" i="0" dirty="0" smtClean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Node)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，计算节点是集群中承载虚拟机运行的节点，网络节点主要负责提供网络</a:t>
            </a:r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API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和三层网络服务。</a:t>
            </a:r>
            <a:endParaRPr lang="zh-CN" altLang="en-US" sz="3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530" y="19878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架构</a:t>
            </a:r>
          </a:p>
        </p:txBody>
      </p:sp>
    </p:spTree>
    <p:extLst>
      <p:ext uri="{BB962C8B-B14F-4D97-AF65-F5344CB8AC3E}">
        <p14:creationId xmlns:p14="http://schemas.microsoft.com/office/powerpoint/2010/main" val="146055598"/>
      </p:ext>
    </p:extLst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41" y="1627912"/>
            <a:ext cx="6952419" cy="37856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5530" y="198782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核心概念</a:t>
            </a:r>
          </a:p>
        </p:txBody>
      </p:sp>
      <p:sp>
        <p:nvSpPr>
          <p:cNvPr id="5" name="矩形 4"/>
          <p:cNvSpPr/>
          <p:nvPr/>
        </p:nvSpPr>
        <p:spPr>
          <a:xfrm>
            <a:off x="185530" y="1627912"/>
            <a:ext cx="4214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zh-CN" sz="3000" b="1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Provider Network - </a:t>
            </a:r>
            <a:endParaRPr lang="en-US" altLang="zh-CN" sz="3000" b="0" i="0" dirty="0"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 fontAlgn="base"/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只能由管理员创建，是</a:t>
            </a:r>
            <a:r>
              <a:rPr lang="zh-CN" altLang="en-US" sz="3000" i="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已经存在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zh-CN" altLang="en-US" sz="3000" i="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物理网络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在</a:t>
            </a:r>
            <a:r>
              <a:rPr lang="en-US" altLang="zh-CN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中的映射。</a:t>
            </a:r>
            <a:endParaRPr lang="en-US" altLang="zh-CN" sz="3000" b="0" i="0" dirty="0"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 fontAlgn="base"/>
            <a:endParaRPr lang="en-US" altLang="zh-CN" sz="3000" b="0" i="0" dirty="0"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 fontAlgn="base"/>
            <a:r>
              <a:rPr lang="en-US" altLang="zh-CN" sz="3000" b="1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Tenant Network - </a:t>
            </a:r>
            <a:endParaRPr lang="en-US" altLang="zh-CN" sz="3000" b="0" i="0" dirty="0"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 fontAlgn="base"/>
            <a:r>
              <a:rPr lang="zh-CN" altLang="en-US" sz="30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字面意思，租户创建的虚拟网络</a:t>
            </a:r>
          </a:p>
        </p:txBody>
      </p:sp>
    </p:spTree>
    <p:extLst>
      <p:ext uri="{BB962C8B-B14F-4D97-AF65-F5344CB8AC3E}">
        <p14:creationId xmlns:p14="http://schemas.microsoft.com/office/powerpoint/2010/main" val="486706226"/>
      </p:ext>
    </p:extLst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530" y="19878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架构</a:t>
            </a:r>
            <a:endParaRPr lang="en-US" altLang="zh-CN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910357299"/>
              </p:ext>
            </p:extLst>
          </p:nvPr>
        </p:nvGraphicFramePr>
        <p:xfrm>
          <a:off x="674915" y="980924"/>
          <a:ext cx="108005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7229855"/>
      </p:ext>
    </p:extLst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3" y="1342473"/>
            <a:ext cx="5180495" cy="38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50" y="1342474"/>
            <a:ext cx="5343940" cy="392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85530" y="19878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架构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59333" y="5541691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u="sng" dirty="0">
                <a:latin typeface="等线" panose="02010600030101010101" pitchFamily="2" charset="-122"/>
                <a:ea typeface="等线" panose="02010600030101010101" pitchFamily="2" charset="-122"/>
              </a:rPr>
              <a:t>VLAN</a:t>
            </a:r>
            <a:r>
              <a:rPr lang="zh-CN" altLang="en-US" sz="2800" u="sng" dirty="0">
                <a:latin typeface="等线" panose="02010600030101010101" pitchFamily="2" charset="-122"/>
                <a:ea typeface="等线" panose="02010600030101010101" pitchFamily="2" charset="-122"/>
              </a:rPr>
              <a:t>模式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72846" y="5541691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u="sng" dirty="0">
                <a:latin typeface="等线" panose="02010600030101010101" pitchFamily="2" charset="-122"/>
                <a:ea typeface="等线" panose="02010600030101010101" pitchFamily="2" charset="-122"/>
              </a:rPr>
              <a:t>GRE &amp; VxLAN</a:t>
            </a:r>
            <a:r>
              <a:rPr lang="zh-CN" altLang="en-US" sz="2800" u="sng" dirty="0">
                <a:latin typeface="等线" panose="02010600030101010101" pitchFamily="2" charset="-122"/>
                <a:ea typeface="等线" panose="02010600030101010101" pitchFamily="2" charset="-122"/>
              </a:rPr>
              <a:t>模式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897217" y="1378224"/>
            <a:ext cx="0" cy="468000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53538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530" y="19878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个人简介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20163" y="3157744"/>
            <a:ext cx="5602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现从事云计算和大数据产品的架构设计、实施交付和运维培训等工作。拥有多年公有云、私有云实践经验，主要研究方向为虚拟化、云计算、大数据、容器等技术。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0" t="10326" r="17480"/>
          <a:stretch/>
        </p:blipFill>
        <p:spPr>
          <a:xfrm>
            <a:off x="887104" y="1879394"/>
            <a:ext cx="3630783" cy="35251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20163" y="187939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史天</a:t>
            </a:r>
            <a:endParaRPr lang="en-US" altLang="zh-CN" sz="28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中联润通 云计算平台架构师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31449162"/>
      </p:ext>
    </p:extLst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530" y="19878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架构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952" y="1466169"/>
            <a:ext cx="8691719" cy="46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73254"/>
      </p:ext>
    </p:extLst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530" y="19878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架构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284" y="1579107"/>
            <a:ext cx="8759055" cy="45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4011"/>
      </p:ext>
    </p:extLst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530" y="19878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架构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14017" b="9167"/>
          <a:stretch/>
        </p:blipFill>
        <p:spPr>
          <a:xfrm>
            <a:off x="2369141" y="1188720"/>
            <a:ext cx="7276012" cy="45197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8892" y="5809075"/>
            <a:ext cx="223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等线" panose="02010600030101010101" pitchFamily="2" charset="-122"/>
                <a:ea typeface="等线" panose="02010600030101010101" pitchFamily="2" charset="-122"/>
              </a:rPr>
              <a:t>Neutron DVR</a:t>
            </a:r>
            <a:endParaRPr lang="zh-CN" altLang="en-US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0372246"/>
      </p:ext>
    </p:extLst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530" y="19878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架构</a:t>
            </a:r>
          </a:p>
        </p:txBody>
      </p:sp>
      <p:sp>
        <p:nvSpPr>
          <p:cNvPr id="3" name="文本框 5122"/>
          <p:cNvSpPr txBox="1"/>
          <p:nvPr/>
        </p:nvSpPr>
        <p:spPr>
          <a:xfrm>
            <a:off x="1903413" y="2029570"/>
            <a:ext cx="8385175" cy="2308324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此处省略</a:t>
            </a:r>
            <a:r>
              <a:rPr lang="en-US" altLang="zh-CN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100+</a:t>
            </a:r>
            <a:r>
              <a:rPr lang="zh-CN" altLang="en-US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页</a:t>
            </a:r>
            <a:r>
              <a:rPr lang="en-US" altLang="zh-CN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2401907"/>
      </p:ext>
    </p:extLst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122"/>
          <p:cNvSpPr txBox="1"/>
          <p:nvPr/>
        </p:nvSpPr>
        <p:spPr>
          <a:xfrm>
            <a:off x="1903413" y="2182813"/>
            <a:ext cx="8385175" cy="20018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SDN</a:t>
            </a:r>
            <a:r>
              <a:rPr lang="zh-CN" altLang="en-US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与</a:t>
            </a:r>
            <a:r>
              <a:rPr lang="en-US" altLang="zh-CN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NFV</a:t>
            </a:r>
          </a:p>
        </p:txBody>
      </p:sp>
    </p:spTree>
    <p:extLst>
      <p:ext uri="{BB962C8B-B14F-4D97-AF65-F5344CB8AC3E}">
        <p14:creationId xmlns:p14="http://schemas.microsoft.com/office/powerpoint/2010/main" val="3747938445"/>
      </p:ext>
    </p:extLst>
  </p:cSld>
  <p:clrMapOvr>
    <a:masterClrMapping/>
  </p:clrMapOvr>
  <p:transition spd="slow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85530" y="19878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SDN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与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NFV</a:t>
            </a:r>
            <a:endParaRPr lang="zh-CN" altLang="en-US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4" y="1178198"/>
            <a:ext cx="7707161" cy="50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0920"/>
      </p:ext>
    </p:extLst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8" y="1453394"/>
            <a:ext cx="5307055" cy="37282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43" y="1453394"/>
            <a:ext cx="5839054" cy="37282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50452" y="5753726"/>
            <a:ext cx="6011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ODL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ONOS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OpenContrail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NSX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5530" y="19878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SDN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与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NFV</a:t>
            </a:r>
            <a:endParaRPr lang="zh-CN" altLang="en-US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01269"/>
      </p:ext>
    </p:extLst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57" y="1216820"/>
            <a:ext cx="3838095" cy="4980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287" y="1113234"/>
            <a:ext cx="6692373" cy="51881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5530" y="19878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SDN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与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NFV</a:t>
            </a:r>
            <a:endParaRPr lang="zh-CN" altLang="en-US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3656015"/>
      </p:ext>
    </p:extLst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122"/>
          <p:cNvSpPr txBox="1"/>
          <p:nvPr/>
        </p:nvSpPr>
        <p:spPr>
          <a:xfrm>
            <a:off x="1903413" y="2182813"/>
            <a:ext cx="8385175" cy="20018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909778017"/>
      </p:ext>
    </p:extLst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122"/>
          <p:cNvSpPr txBox="1"/>
          <p:nvPr/>
        </p:nvSpPr>
        <p:spPr>
          <a:xfrm>
            <a:off x="1903413" y="2182813"/>
            <a:ext cx="8385175" cy="20018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广告</a:t>
            </a:r>
            <a:endParaRPr lang="en-US" altLang="zh-CN" sz="7200" spc="100" noProof="1"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630215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2"/>
          <p:cNvSpPr txBox="1"/>
          <p:nvPr/>
        </p:nvSpPr>
        <p:spPr>
          <a:xfrm>
            <a:off x="1903413" y="2183266"/>
            <a:ext cx="8385175" cy="200093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OpenStack</a:t>
            </a:r>
            <a:r>
              <a:rPr lang="zh-CN" altLang="en-US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网络</a:t>
            </a:r>
            <a:endParaRPr lang="en-US" altLang="zh-CN" sz="7200" spc="100" noProof="1"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4247554"/>
      </p:ext>
    </p:extLst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5530" y="19878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中联润通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05" y="1053843"/>
            <a:ext cx="10421918" cy="53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01320"/>
      </p:ext>
    </p:extLst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35" y="1394043"/>
            <a:ext cx="10314286" cy="460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530" y="19878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中联润通</a:t>
            </a:r>
          </a:p>
        </p:txBody>
      </p:sp>
    </p:spTree>
    <p:extLst>
      <p:ext uri="{BB962C8B-B14F-4D97-AF65-F5344CB8AC3E}">
        <p14:creationId xmlns:p14="http://schemas.microsoft.com/office/powerpoint/2010/main" val="2737071247"/>
      </p:ext>
    </p:extLst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36" y="1777999"/>
            <a:ext cx="3746279" cy="349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85530" y="19878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招聘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777999"/>
            <a:ext cx="3602107" cy="349608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18950" y="2402658"/>
            <a:ext cx="44935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运维工程师（北京、重庆）</a:t>
            </a:r>
            <a:endParaRPr lang="en-US" altLang="zh-CN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研发工程师（北京、重庆）</a:t>
            </a:r>
            <a:endParaRPr lang="en-US" altLang="zh-CN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人事行政专员（北京）</a:t>
            </a:r>
          </a:p>
        </p:txBody>
      </p:sp>
    </p:spTree>
    <p:extLst>
      <p:ext uri="{BB962C8B-B14F-4D97-AF65-F5344CB8AC3E}">
        <p14:creationId xmlns:p14="http://schemas.microsoft.com/office/powerpoint/2010/main" val="1191185959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35" y="1324314"/>
            <a:ext cx="8000000" cy="54285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5530" y="198782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OpenStack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网络</a:t>
            </a:r>
          </a:p>
        </p:txBody>
      </p:sp>
    </p:spTree>
    <p:extLst>
      <p:ext uri="{BB962C8B-B14F-4D97-AF65-F5344CB8AC3E}">
        <p14:creationId xmlns:p14="http://schemas.microsoft.com/office/powerpoint/2010/main" val="1776521068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71" y="1303221"/>
            <a:ext cx="3735663" cy="248829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530" y="198782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OpenStack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网络</a:t>
            </a:r>
          </a:p>
        </p:txBody>
      </p:sp>
      <p:pic>
        <p:nvPicPr>
          <p:cNvPr id="30722" name="Picture 2" descr="https://timgsa.baidu.com/timg?image&amp;quality=80&amp;size=b9999_10000&amp;sec=1489991991555&amp;di=ecf4fa9ba8abd8d397ce552b6d1f6c02&amp;imgtype=0&amp;src=http%3A%2F%2Fuploads.cnfla.com%2Fallimg%2F151010%2F153021O35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1" y="1890719"/>
            <a:ext cx="44291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71" y="3982743"/>
            <a:ext cx="3656003" cy="24501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4" y="1303220"/>
            <a:ext cx="3328840" cy="512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790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2"/>
          <p:cNvSpPr txBox="1"/>
          <p:nvPr/>
        </p:nvSpPr>
        <p:spPr>
          <a:xfrm>
            <a:off x="1903413" y="2183266"/>
            <a:ext cx="8385175" cy="200093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Neutron</a:t>
            </a:r>
            <a:r>
              <a:rPr lang="zh-CN" altLang="en-US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历史回顾</a:t>
            </a:r>
            <a:endParaRPr lang="en-US" altLang="zh-CN" sz="7200" spc="100" noProof="1"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4950909"/>
      </p:ext>
    </p:extLst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5374" y="3140764"/>
            <a:ext cx="4491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等线" panose="02010600030101010101" pitchFamily="2" charset="-122"/>
                <a:ea typeface="等线" panose="02010600030101010101" pitchFamily="2" charset="-122"/>
              </a:rPr>
              <a:t>Why Neutron?</a:t>
            </a:r>
            <a:endParaRPr lang="zh-CN" altLang="en-US" sz="5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368108053"/>
              </p:ext>
            </p:extLst>
          </p:nvPr>
        </p:nvGraphicFramePr>
        <p:xfrm>
          <a:off x="5543826" y="1598187"/>
          <a:ext cx="6051826" cy="400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85530" y="198782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历史回顾</a:t>
            </a:r>
          </a:p>
        </p:txBody>
      </p:sp>
    </p:spTree>
    <p:extLst>
      <p:ext uri="{BB962C8B-B14F-4D97-AF65-F5344CB8AC3E}">
        <p14:creationId xmlns:p14="http://schemas.microsoft.com/office/powerpoint/2010/main" val="10566821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653123301"/>
              </p:ext>
            </p:extLst>
          </p:nvPr>
        </p:nvGraphicFramePr>
        <p:xfrm>
          <a:off x="832757" y="623825"/>
          <a:ext cx="10526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96290" y="467536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等线" panose="02010600030101010101" pitchFamily="2" charset="-122"/>
                <a:ea typeface="等线" panose="02010600030101010101" pitchFamily="2" charset="-122"/>
              </a:rPr>
              <a:t>早期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85121" y="4675368"/>
            <a:ext cx="1053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等线" panose="02010600030101010101" pitchFamily="2" charset="-122"/>
                <a:ea typeface="等线" panose="02010600030101010101" pitchFamily="2" charset="-122"/>
              </a:rPr>
              <a:t>H</a:t>
            </a:r>
            <a:r>
              <a:rPr lang="zh-CN" altLang="en-US" sz="4000" dirty="0">
                <a:latin typeface="等线" panose="02010600030101010101" pitchFamily="2" charset="-122"/>
                <a:ea typeface="等线" panose="02010600030101010101" pitchFamily="2" charset="-122"/>
              </a:rPr>
              <a:t>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24556" y="4675368"/>
            <a:ext cx="942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等线" panose="02010600030101010101" pitchFamily="2" charset="-122"/>
                <a:ea typeface="等线" panose="02010600030101010101" pitchFamily="2" charset="-122"/>
              </a:rPr>
              <a:t>F</a:t>
            </a:r>
            <a:r>
              <a:rPr lang="zh-CN" altLang="en-US" sz="4000" dirty="0">
                <a:latin typeface="等线" panose="02010600030101010101" pitchFamily="2" charset="-122"/>
                <a:ea typeface="等线" panose="02010600030101010101" pitchFamily="2" charset="-122"/>
              </a:rPr>
              <a:t>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5530" y="198782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Neutron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历史回顾</a:t>
            </a:r>
          </a:p>
        </p:txBody>
      </p:sp>
    </p:spTree>
    <p:extLst>
      <p:ext uri="{BB962C8B-B14F-4D97-AF65-F5344CB8AC3E}">
        <p14:creationId xmlns:p14="http://schemas.microsoft.com/office/powerpoint/2010/main" val="1498698776"/>
      </p:ext>
    </p:extLst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2"/>
          <p:cNvSpPr txBox="1"/>
          <p:nvPr/>
        </p:nvSpPr>
        <p:spPr>
          <a:xfrm>
            <a:off x="1903413" y="2182813"/>
            <a:ext cx="8385175" cy="20018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Neutron</a:t>
            </a:r>
            <a:r>
              <a:rPr lang="zh-CN" altLang="en-US" sz="7200" spc="100" noProof="1"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核心概念</a:t>
            </a:r>
            <a:endParaRPr lang="en-US" altLang="zh-CN" sz="7200" spc="100" noProof="1"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6750864"/>
      </p:ext>
    </p:extLst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3C2E5"/>
        </a:solidFill>
        <a:ln w="6350">
          <a:solidFill>
            <a:srgbClr val="006699"/>
          </a:solidFill>
          <a:miter lim="800000"/>
          <a:headEnd/>
          <a:tailEnd/>
        </a:ln>
      </a:spPr>
      <a:bodyPr wrap="none" lIns="45720" rIns="45720"/>
      <a:lstStyle>
        <a:defPPr marL="0" marR="0" indent="0" algn="ctr" defTabSz="914400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752</Words>
  <Application>Microsoft Office PowerPoint</Application>
  <PresentationFormat>宽屏</PresentationFormat>
  <Paragraphs>141</Paragraphs>
  <Slides>32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等线</vt:lpstr>
      <vt:lpstr>方正书宋_GBK</vt:lpstr>
      <vt:lpstr>华文楷体</vt:lpstr>
      <vt:lpstr>宋体</vt:lpstr>
      <vt:lpstr>微软雅黑</vt:lpstr>
      <vt:lpstr>Arial</vt:lpstr>
      <vt:lpstr>Calibri</vt:lpstr>
      <vt:lpstr>9_自定义设计方案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david</dc:creator>
  <cp:lastModifiedBy>张媛</cp:lastModifiedBy>
  <cp:revision>93</cp:revision>
  <dcterms:created xsi:type="dcterms:W3CDTF">2017-03-20T03:17:43Z</dcterms:created>
  <dcterms:modified xsi:type="dcterms:W3CDTF">2017-04-07T06:46:28Z</dcterms:modified>
</cp:coreProperties>
</file>